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300"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Lst>
  <p:sldSz cx="18288000" cy="10287000"/>
  <p:notesSz cx="6858000" cy="9144000"/>
  <p:embeddedFontLst>
    <p:embeddedFont>
      <p:font typeface="Arimo" panose="020B0604020202020204" charset="0"/>
      <p:regular r:id="rId47"/>
    </p:embeddedFont>
    <p:embeddedFont>
      <p:font typeface="Arimo Bold" panose="020B0604020202020204" charset="0"/>
      <p:regular r:id="rId48"/>
    </p:embeddedFont>
    <p:embeddedFont>
      <p:font typeface="Balsamiq Sans" panose="020B0604020202020204" charset="0"/>
      <p:regular r:id="rId49"/>
    </p:embeddedFont>
    <p:embeddedFont>
      <p:font typeface="Balsamiq Sans Bold" panose="020B0604020202020204" charset="0"/>
      <p:regular r:id="rId50"/>
    </p:embeddedFont>
    <p:embeddedFont>
      <p:font typeface="Calibri" panose="020F0502020204030204" pitchFamily="34" charset="0"/>
      <p:regular r:id="rId51"/>
      <p:bold r:id="rId52"/>
      <p:italic r:id="rId53"/>
      <p:boldItalic r:id="rId54"/>
    </p:embeddedFont>
    <p:embeddedFont>
      <p:font typeface="Puimek Font TH" panose="020B0604020202020204" charset="-34"/>
      <p:regular r:id="rId55"/>
    </p:embeddedFont>
    <p:embeddedFont>
      <p:font typeface="Raleway 1 Bold" panose="020B0604020202020204" charset="0"/>
      <p:regular r:id="rId56"/>
    </p:embeddedFont>
    <p:embeddedFont>
      <p:font typeface="Raleway 2 Bold" panose="020B060402020202020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8C9D20-D3E5-18A3-6DBF-1694BDB9C45F}" v="108" dt="2023-07-17T22:57:10.075"/>
    <p1510:client id="{BD2D4790-8FFD-C193-9A75-7C8648F7D45E}" v="40" dt="2023-08-01T00:38:13.491"/>
    <p1510:client id="{FA163279-E511-6F92-3DEB-378CC1367AFB}" v="131" dt="2023-07-17T21:03:36.6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chunilathil, Merlin" userId="S::kochu1m@cmich.edu::3b5e9433-52b6-4f80-8a13-596526412b17" providerId="AD" clId="Web-{FA163279-E511-6F92-3DEB-378CC1367AFB}"/>
    <pc:docChg chg="addSld modSld">
      <pc:chgData name="Kochunilathil, Merlin" userId="S::kochu1m@cmich.edu::3b5e9433-52b6-4f80-8a13-596526412b17" providerId="AD" clId="Web-{FA163279-E511-6F92-3DEB-378CC1367AFB}" dt="2023-07-17T21:03:36.444" v="90" actId="20577"/>
      <pc:docMkLst>
        <pc:docMk/>
      </pc:docMkLst>
      <pc:sldChg chg="addSp delSp modSp">
        <pc:chgData name="Kochunilathil, Merlin" userId="S::kochu1m@cmich.edu::3b5e9433-52b6-4f80-8a13-596526412b17" providerId="AD" clId="Web-{FA163279-E511-6F92-3DEB-378CC1367AFB}" dt="2023-07-17T21:03:36.444" v="90" actId="20577"/>
        <pc:sldMkLst>
          <pc:docMk/>
          <pc:sldMk cId="0" sldId="256"/>
        </pc:sldMkLst>
        <pc:spChg chg="add mod">
          <ac:chgData name="Kochunilathil, Merlin" userId="S::kochu1m@cmich.edu::3b5e9433-52b6-4f80-8a13-596526412b17" providerId="AD" clId="Web-{FA163279-E511-6F92-3DEB-378CC1367AFB}" dt="2023-07-17T21:03:36.444" v="90" actId="20577"/>
          <ac:spMkLst>
            <pc:docMk/>
            <pc:sldMk cId="0" sldId="256"/>
            <ac:spMk id="11" creationId="{9828E30B-5D87-65E0-A1A4-AEBF8D823573}"/>
          </ac:spMkLst>
        </pc:spChg>
        <pc:spChg chg="add del mod">
          <ac:chgData name="Kochunilathil, Merlin" userId="S::kochu1m@cmich.edu::3b5e9433-52b6-4f80-8a13-596526412b17" providerId="AD" clId="Web-{FA163279-E511-6F92-3DEB-378CC1367AFB}" dt="2023-07-17T21:03:05.645" v="81"/>
          <ac:spMkLst>
            <pc:docMk/>
            <pc:sldMk cId="0" sldId="256"/>
            <ac:spMk id="12" creationId="{1F35C4EF-8D26-1A6B-C904-33A7A3D86A1E}"/>
          </ac:spMkLst>
        </pc:spChg>
      </pc:sldChg>
      <pc:sldChg chg="addSp delSp modSp">
        <pc:chgData name="Kochunilathil, Merlin" userId="S::kochu1m@cmich.edu::3b5e9433-52b6-4f80-8a13-596526412b17" providerId="AD" clId="Web-{FA163279-E511-6F92-3DEB-378CC1367AFB}" dt="2023-07-17T20:55:00.725" v="16" actId="20577"/>
        <pc:sldMkLst>
          <pc:docMk/>
          <pc:sldMk cId="0" sldId="259"/>
        </pc:sldMkLst>
        <pc:spChg chg="add del">
          <ac:chgData name="Kochunilathil, Merlin" userId="S::kochu1m@cmich.edu::3b5e9433-52b6-4f80-8a13-596526412b17" providerId="AD" clId="Web-{FA163279-E511-6F92-3DEB-378CC1367AFB}" dt="2023-07-17T20:54:40.896" v="9"/>
          <ac:spMkLst>
            <pc:docMk/>
            <pc:sldMk cId="0" sldId="259"/>
            <ac:spMk id="5" creationId="{00000000-0000-0000-0000-000000000000}"/>
          </ac:spMkLst>
        </pc:spChg>
        <pc:spChg chg="del topLvl">
          <ac:chgData name="Kochunilathil, Merlin" userId="S::kochu1m@cmich.edu::3b5e9433-52b6-4f80-8a13-596526412b17" providerId="AD" clId="Web-{FA163279-E511-6F92-3DEB-378CC1367AFB}" dt="2023-07-17T20:54:26.676" v="3"/>
          <ac:spMkLst>
            <pc:docMk/>
            <pc:sldMk cId="0" sldId="259"/>
            <ac:spMk id="16" creationId="{00000000-0000-0000-0000-000000000000}"/>
          </ac:spMkLst>
        </pc:spChg>
        <pc:spChg chg="del mod topLvl">
          <ac:chgData name="Kochunilathil, Merlin" userId="S::kochu1m@cmich.edu::3b5e9433-52b6-4f80-8a13-596526412b17" providerId="AD" clId="Web-{FA163279-E511-6F92-3DEB-378CC1367AFB}" dt="2023-07-17T20:54:31.864" v="6"/>
          <ac:spMkLst>
            <pc:docMk/>
            <pc:sldMk cId="0" sldId="259"/>
            <ac:spMk id="17" creationId="{00000000-0000-0000-0000-000000000000}"/>
          </ac:spMkLst>
        </pc:spChg>
        <pc:spChg chg="mod">
          <ac:chgData name="Kochunilathil, Merlin" userId="S::kochu1m@cmich.edu::3b5e9433-52b6-4f80-8a13-596526412b17" providerId="AD" clId="Web-{FA163279-E511-6F92-3DEB-378CC1367AFB}" dt="2023-07-17T20:54:44.724" v="10" actId="20577"/>
          <ac:spMkLst>
            <pc:docMk/>
            <pc:sldMk cId="0" sldId="259"/>
            <ac:spMk id="19" creationId="{00000000-0000-0000-0000-000000000000}"/>
          </ac:spMkLst>
        </pc:spChg>
        <pc:spChg chg="del topLvl">
          <ac:chgData name="Kochunilathil, Merlin" userId="S::kochu1m@cmich.edu::3b5e9433-52b6-4f80-8a13-596526412b17" providerId="AD" clId="Web-{FA163279-E511-6F92-3DEB-378CC1367AFB}" dt="2023-07-17T20:54:52.037" v="13"/>
          <ac:spMkLst>
            <pc:docMk/>
            <pc:sldMk cId="0" sldId="259"/>
            <ac:spMk id="22" creationId="{00000000-0000-0000-0000-000000000000}"/>
          </ac:spMkLst>
        </pc:spChg>
        <pc:spChg chg="del topLvl">
          <ac:chgData name="Kochunilathil, Merlin" userId="S::kochu1m@cmich.edu::3b5e9433-52b6-4f80-8a13-596526412b17" providerId="AD" clId="Web-{FA163279-E511-6F92-3DEB-378CC1367AFB}" dt="2023-07-17T20:54:49.474" v="12"/>
          <ac:spMkLst>
            <pc:docMk/>
            <pc:sldMk cId="0" sldId="259"/>
            <ac:spMk id="23" creationId="{00000000-0000-0000-0000-000000000000}"/>
          </ac:spMkLst>
        </pc:spChg>
        <pc:spChg chg="mod topLvl">
          <ac:chgData name="Kochunilathil, Merlin" userId="S::kochu1m@cmich.edu::3b5e9433-52b6-4f80-8a13-596526412b17" providerId="AD" clId="Web-{FA163279-E511-6F92-3DEB-378CC1367AFB}" dt="2023-07-17T20:55:00.725" v="16" actId="20577"/>
          <ac:spMkLst>
            <pc:docMk/>
            <pc:sldMk cId="0" sldId="259"/>
            <ac:spMk id="25" creationId="{00000000-0000-0000-0000-000000000000}"/>
          </ac:spMkLst>
        </pc:spChg>
        <pc:spChg chg="del topLvl">
          <ac:chgData name="Kochunilathil, Merlin" userId="S::kochu1m@cmich.edu::3b5e9433-52b6-4f80-8a13-596526412b17" providerId="AD" clId="Web-{FA163279-E511-6F92-3DEB-378CC1367AFB}" dt="2023-07-17T20:54:55.287" v="14"/>
          <ac:spMkLst>
            <pc:docMk/>
            <pc:sldMk cId="0" sldId="259"/>
            <ac:spMk id="26" creationId="{00000000-0000-0000-0000-000000000000}"/>
          </ac:spMkLst>
        </pc:spChg>
        <pc:grpChg chg="del">
          <ac:chgData name="Kochunilathil, Merlin" userId="S::kochu1m@cmich.edu::3b5e9433-52b6-4f80-8a13-596526412b17" providerId="AD" clId="Web-{FA163279-E511-6F92-3DEB-378CC1367AFB}" dt="2023-07-17T20:54:26.676" v="3"/>
          <ac:grpSpMkLst>
            <pc:docMk/>
            <pc:sldMk cId="0" sldId="259"/>
            <ac:grpSpMk id="15" creationId="{00000000-0000-0000-0000-000000000000}"/>
          </ac:grpSpMkLst>
        </pc:grpChg>
        <pc:grpChg chg="del">
          <ac:chgData name="Kochunilathil, Merlin" userId="S::kochu1m@cmich.edu::3b5e9433-52b6-4f80-8a13-596526412b17" providerId="AD" clId="Web-{FA163279-E511-6F92-3DEB-378CC1367AFB}" dt="2023-07-17T20:54:47.865" v="11"/>
          <ac:grpSpMkLst>
            <pc:docMk/>
            <pc:sldMk cId="0" sldId="259"/>
            <ac:grpSpMk id="18" creationId="{00000000-0000-0000-0000-000000000000}"/>
          </ac:grpSpMkLst>
        </pc:grpChg>
        <pc:grpChg chg="del">
          <ac:chgData name="Kochunilathil, Merlin" userId="S::kochu1m@cmich.edu::3b5e9433-52b6-4f80-8a13-596526412b17" providerId="AD" clId="Web-{FA163279-E511-6F92-3DEB-378CC1367AFB}" dt="2023-07-17T20:54:49.474" v="12"/>
          <ac:grpSpMkLst>
            <pc:docMk/>
            <pc:sldMk cId="0" sldId="259"/>
            <ac:grpSpMk id="21" creationId="{00000000-0000-0000-0000-000000000000}"/>
          </ac:grpSpMkLst>
        </pc:grpChg>
        <pc:grpChg chg="del">
          <ac:chgData name="Kochunilathil, Merlin" userId="S::kochu1m@cmich.edu::3b5e9433-52b6-4f80-8a13-596526412b17" providerId="AD" clId="Web-{FA163279-E511-6F92-3DEB-378CC1367AFB}" dt="2023-07-17T20:54:55.287" v="14"/>
          <ac:grpSpMkLst>
            <pc:docMk/>
            <pc:sldMk cId="0" sldId="259"/>
            <ac:grpSpMk id="24" creationId="{00000000-0000-0000-0000-000000000000}"/>
          </ac:grpSpMkLst>
        </pc:grpChg>
      </pc:sldChg>
      <pc:sldChg chg="addSp modSp">
        <pc:chgData name="Kochunilathil, Merlin" userId="S::kochu1m@cmich.edu::3b5e9433-52b6-4f80-8a13-596526412b17" providerId="AD" clId="Web-{FA163279-E511-6F92-3DEB-378CC1367AFB}" dt="2023-07-17T20:56:12.401" v="29" actId="1076"/>
        <pc:sldMkLst>
          <pc:docMk/>
          <pc:sldMk cId="0" sldId="261"/>
        </pc:sldMkLst>
        <pc:spChg chg="mod">
          <ac:chgData name="Kochunilathil, Merlin" userId="S::kochu1m@cmich.edu::3b5e9433-52b6-4f80-8a13-596526412b17" providerId="AD" clId="Web-{FA163279-E511-6F92-3DEB-378CC1367AFB}" dt="2023-07-17T20:56:12.401" v="29" actId="1076"/>
          <ac:spMkLst>
            <pc:docMk/>
            <pc:sldMk cId="0" sldId="261"/>
            <ac:spMk id="4" creationId="{00000000-0000-0000-0000-000000000000}"/>
          </ac:spMkLst>
        </pc:spChg>
        <pc:grpChg chg="mod">
          <ac:chgData name="Kochunilathil, Merlin" userId="S::kochu1m@cmich.edu::3b5e9433-52b6-4f80-8a13-596526412b17" providerId="AD" clId="Web-{FA163279-E511-6F92-3DEB-378CC1367AFB}" dt="2023-07-17T20:56:12.385" v="28" actId="1076"/>
          <ac:grpSpMkLst>
            <pc:docMk/>
            <pc:sldMk cId="0" sldId="261"/>
            <ac:grpSpMk id="2" creationId="{00000000-0000-0000-0000-000000000000}"/>
          </ac:grpSpMkLst>
        </pc:grpChg>
        <pc:picChg chg="add mod">
          <ac:chgData name="Kochunilathil, Merlin" userId="S::kochu1m@cmich.edu::3b5e9433-52b6-4f80-8a13-596526412b17" providerId="AD" clId="Web-{FA163279-E511-6F92-3DEB-378CC1367AFB}" dt="2023-07-17T20:56:12.370" v="26" actId="1076"/>
          <ac:picMkLst>
            <pc:docMk/>
            <pc:sldMk cId="0" sldId="261"/>
            <ac:picMk id="5" creationId="{AFC4D1EA-5E10-3138-7FBC-3778D7FDAED0}"/>
          </ac:picMkLst>
        </pc:picChg>
        <pc:picChg chg="add mod">
          <ac:chgData name="Kochunilathil, Merlin" userId="S::kochu1m@cmich.edu::3b5e9433-52b6-4f80-8a13-596526412b17" providerId="AD" clId="Web-{FA163279-E511-6F92-3DEB-378CC1367AFB}" dt="2023-07-17T20:56:12.385" v="27" actId="1076"/>
          <ac:picMkLst>
            <pc:docMk/>
            <pc:sldMk cId="0" sldId="261"/>
            <ac:picMk id="6" creationId="{77AC6431-86F0-70A8-1018-0063F8D834F7}"/>
          </ac:picMkLst>
        </pc:picChg>
      </pc:sldChg>
      <pc:sldChg chg="addSp modSp">
        <pc:chgData name="Kochunilathil, Merlin" userId="S::kochu1m@cmich.edu::3b5e9433-52b6-4f80-8a13-596526412b17" providerId="AD" clId="Web-{FA163279-E511-6F92-3DEB-378CC1367AFB}" dt="2023-07-17T20:56:46.372" v="33" actId="1076"/>
        <pc:sldMkLst>
          <pc:docMk/>
          <pc:sldMk cId="0" sldId="263"/>
        </pc:sldMkLst>
        <pc:picChg chg="add mod">
          <ac:chgData name="Kochunilathil, Merlin" userId="S::kochu1m@cmich.edu::3b5e9433-52b6-4f80-8a13-596526412b17" providerId="AD" clId="Web-{FA163279-E511-6F92-3DEB-378CC1367AFB}" dt="2023-07-17T20:56:46.372" v="33" actId="1076"/>
          <ac:picMkLst>
            <pc:docMk/>
            <pc:sldMk cId="0" sldId="263"/>
            <ac:picMk id="4" creationId="{3E42FE21-E77F-7DD6-40D8-2A96372262BA}"/>
          </ac:picMkLst>
        </pc:picChg>
      </pc:sldChg>
      <pc:sldChg chg="addSp delSp modSp">
        <pc:chgData name="Kochunilathil, Merlin" userId="S::kochu1m@cmich.edu::3b5e9433-52b6-4f80-8a13-596526412b17" providerId="AD" clId="Web-{FA163279-E511-6F92-3DEB-378CC1367AFB}" dt="2023-07-17T20:57:57.251" v="41" actId="14100"/>
        <pc:sldMkLst>
          <pc:docMk/>
          <pc:sldMk cId="0" sldId="270"/>
        </pc:sldMkLst>
        <pc:spChg chg="mod">
          <ac:chgData name="Kochunilathil, Merlin" userId="S::kochu1m@cmich.edu::3b5e9433-52b6-4f80-8a13-596526412b17" providerId="AD" clId="Web-{FA163279-E511-6F92-3DEB-378CC1367AFB}" dt="2023-07-17T20:57:57.251" v="41" actId="14100"/>
          <ac:spMkLst>
            <pc:docMk/>
            <pc:sldMk cId="0" sldId="270"/>
            <ac:spMk id="2" creationId="{00000000-0000-0000-0000-000000000000}"/>
          </ac:spMkLst>
        </pc:spChg>
        <pc:picChg chg="add del mod">
          <ac:chgData name="Kochunilathil, Merlin" userId="S::kochu1m@cmich.edu::3b5e9433-52b6-4f80-8a13-596526412b17" providerId="AD" clId="Web-{FA163279-E511-6F92-3DEB-378CC1367AFB}" dt="2023-07-17T20:57:28.187" v="36"/>
          <ac:picMkLst>
            <pc:docMk/>
            <pc:sldMk cId="0" sldId="270"/>
            <ac:picMk id="4" creationId="{F89D6B94-2007-988D-6860-E796DB3C7914}"/>
          </ac:picMkLst>
        </pc:picChg>
        <pc:picChg chg="add mod">
          <ac:chgData name="Kochunilathil, Merlin" userId="S::kochu1m@cmich.edu::3b5e9433-52b6-4f80-8a13-596526412b17" providerId="AD" clId="Web-{FA163279-E511-6F92-3DEB-378CC1367AFB}" dt="2023-07-17T20:57:54.329" v="40" actId="1076"/>
          <ac:picMkLst>
            <pc:docMk/>
            <pc:sldMk cId="0" sldId="270"/>
            <ac:picMk id="5" creationId="{6241495E-FC7C-1728-FE61-FA168ACBFF67}"/>
          </ac:picMkLst>
        </pc:picChg>
      </pc:sldChg>
      <pc:sldChg chg="addSp delSp modSp mod setBg">
        <pc:chgData name="Kochunilathil, Merlin" userId="S::kochu1m@cmich.edu::3b5e9433-52b6-4f80-8a13-596526412b17" providerId="AD" clId="Web-{FA163279-E511-6F92-3DEB-378CC1367AFB}" dt="2023-07-17T21:00:59.747" v="56"/>
        <pc:sldMkLst>
          <pc:docMk/>
          <pc:sldMk cId="0" sldId="279"/>
        </pc:sldMkLst>
        <pc:spChg chg="mod ord">
          <ac:chgData name="Kochunilathil, Merlin" userId="S::kochu1m@cmich.edu::3b5e9433-52b6-4f80-8a13-596526412b17" providerId="AD" clId="Web-{FA163279-E511-6F92-3DEB-378CC1367AFB}" dt="2023-07-17T21:00:00.243" v="52" actId="14100"/>
          <ac:spMkLst>
            <pc:docMk/>
            <pc:sldMk cId="0" sldId="279"/>
            <ac:spMk id="2" creationId="{00000000-0000-0000-0000-000000000000}"/>
          </ac:spMkLst>
        </pc:spChg>
        <pc:spChg chg="mod ord">
          <ac:chgData name="Kochunilathil, Merlin" userId="S::kochu1m@cmich.edu::3b5e9433-52b6-4f80-8a13-596526412b17" providerId="AD" clId="Web-{FA163279-E511-6F92-3DEB-378CC1367AFB}" dt="2023-07-17T20:59:54.368" v="50" actId="1076"/>
          <ac:spMkLst>
            <pc:docMk/>
            <pc:sldMk cId="0" sldId="279"/>
            <ac:spMk id="3" creationId="{00000000-0000-0000-0000-000000000000}"/>
          </ac:spMkLst>
        </pc:spChg>
        <pc:spChg chg="add del">
          <ac:chgData name="Kochunilathil, Merlin" userId="S::kochu1m@cmich.edu::3b5e9433-52b6-4f80-8a13-596526412b17" providerId="AD" clId="Web-{FA163279-E511-6F92-3DEB-378CC1367AFB}" dt="2023-07-17T20:59:36.617" v="48"/>
          <ac:spMkLst>
            <pc:docMk/>
            <pc:sldMk cId="0" sldId="279"/>
            <ac:spMk id="9" creationId="{C0A1ED06-4733-4020-9C60-81D4D801408D}"/>
          </ac:spMkLst>
        </pc:spChg>
        <pc:spChg chg="add del">
          <ac:chgData name="Kochunilathil, Merlin" userId="S::kochu1m@cmich.edu::3b5e9433-52b6-4f80-8a13-596526412b17" providerId="AD" clId="Web-{FA163279-E511-6F92-3DEB-378CC1367AFB}" dt="2023-07-17T20:59:36.617" v="48"/>
          <ac:spMkLst>
            <pc:docMk/>
            <pc:sldMk cId="0" sldId="279"/>
            <ac:spMk id="11" creationId="{B0CA3509-3AF9-45FE-93ED-57BB5D5E8E07}"/>
          </ac:spMkLst>
        </pc:spChg>
        <pc:picChg chg="add mod modCrop">
          <ac:chgData name="Kochunilathil, Merlin" userId="S::kochu1m@cmich.edu::3b5e9433-52b6-4f80-8a13-596526412b17" providerId="AD" clId="Web-{FA163279-E511-6F92-3DEB-378CC1367AFB}" dt="2023-07-17T21:00:59.747" v="56"/>
          <ac:picMkLst>
            <pc:docMk/>
            <pc:sldMk cId="0" sldId="279"/>
            <ac:picMk id="4" creationId="{12A48D12-29A1-CC4B-4A8B-9161B802312A}"/>
          </ac:picMkLst>
        </pc:picChg>
      </pc:sldChg>
      <pc:sldChg chg="addSp modSp mod setBg">
        <pc:chgData name="Kochunilathil, Merlin" userId="S::kochu1m@cmich.edu::3b5e9433-52b6-4f80-8a13-596526412b17" providerId="AD" clId="Web-{FA163279-E511-6F92-3DEB-378CC1367AFB}" dt="2023-07-17T21:01:25.561" v="58"/>
        <pc:sldMkLst>
          <pc:docMk/>
          <pc:sldMk cId="0" sldId="284"/>
        </pc:sldMkLst>
        <pc:spChg chg="add">
          <ac:chgData name="Kochunilathil, Merlin" userId="S::kochu1m@cmich.edu::3b5e9433-52b6-4f80-8a13-596526412b17" providerId="AD" clId="Web-{FA163279-E511-6F92-3DEB-378CC1367AFB}" dt="2023-07-17T21:01:25.561" v="58"/>
          <ac:spMkLst>
            <pc:docMk/>
            <pc:sldMk cId="0" sldId="284"/>
            <ac:spMk id="7" creationId="{42A4FC2C-047E-45A5-965D-8E1E3BF09BC6}"/>
          </ac:spMkLst>
        </pc:spChg>
        <pc:picChg chg="add mod">
          <ac:chgData name="Kochunilathil, Merlin" userId="S::kochu1m@cmich.edu::3b5e9433-52b6-4f80-8a13-596526412b17" providerId="AD" clId="Web-{FA163279-E511-6F92-3DEB-378CC1367AFB}" dt="2023-07-17T21:01:25.561" v="58"/>
          <ac:picMkLst>
            <pc:docMk/>
            <pc:sldMk cId="0" sldId="284"/>
            <ac:picMk id="2" creationId="{19C9E880-3B73-0752-4129-E2EBF6589E4E}"/>
          </ac:picMkLst>
        </pc:picChg>
      </pc:sldChg>
      <pc:sldChg chg="addSp modSp mod setBg">
        <pc:chgData name="Kochunilathil, Merlin" userId="S::kochu1m@cmich.edu::3b5e9433-52b6-4f80-8a13-596526412b17" providerId="AD" clId="Web-{FA163279-E511-6F92-3DEB-378CC1367AFB}" dt="2023-07-17T21:01:53.109" v="60"/>
        <pc:sldMkLst>
          <pc:docMk/>
          <pc:sldMk cId="0" sldId="291"/>
        </pc:sldMkLst>
        <pc:spChg chg="add">
          <ac:chgData name="Kochunilathil, Merlin" userId="S::kochu1m@cmich.edu::3b5e9433-52b6-4f80-8a13-596526412b17" providerId="AD" clId="Web-{FA163279-E511-6F92-3DEB-378CC1367AFB}" dt="2023-07-17T21:01:53.109" v="60"/>
          <ac:spMkLst>
            <pc:docMk/>
            <pc:sldMk cId="0" sldId="291"/>
            <ac:spMk id="7" creationId="{42A4FC2C-047E-45A5-965D-8E1E3BF09BC6}"/>
          </ac:spMkLst>
        </pc:spChg>
        <pc:picChg chg="add mod">
          <ac:chgData name="Kochunilathil, Merlin" userId="S::kochu1m@cmich.edu::3b5e9433-52b6-4f80-8a13-596526412b17" providerId="AD" clId="Web-{FA163279-E511-6F92-3DEB-378CC1367AFB}" dt="2023-07-17T21:01:53.109" v="60"/>
          <ac:picMkLst>
            <pc:docMk/>
            <pc:sldMk cId="0" sldId="291"/>
            <ac:picMk id="2" creationId="{6BB8DA80-627A-4CD6-AB21-B89F84E05A3A}"/>
          </ac:picMkLst>
        </pc:picChg>
      </pc:sldChg>
      <pc:sldChg chg="addSp modSp new mod setBg">
        <pc:chgData name="Kochunilathil, Merlin" userId="S::kochu1m@cmich.edu::3b5e9433-52b6-4f80-8a13-596526412b17" providerId="AD" clId="Web-{FA163279-E511-6F92-3DEB-378CC1367AFB}" dt="2023-07-17T20:54:00.487" v="2"/>
        <pc:sldMkLst>
          <pc:docMk/>
          <pc:sldMk cId="2887972479" sldId="300"/>
        </pc:sldMkLst>
        <pc:spChg chg="add">
          <ac:chgData name="Kochunilathil, Merlin" userId="S::kochu1m@cmich.edu::3b5e9433-52b6-4f80-8a13-596526412b17" providerId="AD" clId="Web-{FA163279-E511-6F92-3DEB-378CC1367AFB}" dt="2023-07-17T20:54:00.487" v="2"/>
          <ac:spMkLst>
            <pc:docMk/>
            <pc:sldMk cId="2887972479" sldId="300"/>
            <ac:spMk id="7" creationId="{42A4FC2C-047E-45A5-965D-8E1E3BF09BC6}"/>
          </ac:spMkLst>
        </pc:spChg>
        <pc:picChg chg="add mod">
          <ac:chgData name="Kochunilathil, Merlin" userId="S::kochu1m@cmich.edu::3b5e9433-52b6-4f80-8a13-596526412b17" providerId="AD" clId="Web-{FA163279-E511-6F92-3DEB-378CC1367AFB}" dt="2023-07-17T20:54:00.487" v="2"/>
          <ac:picMkLst>
            <pc:docMk/>
            <pc:sldMk cId="2887972479" sldId="300"/>
            <ac:picMk id="2" creationId="{E26E2D68-0EBC-7374-C2D5-3C463307E755}"/>
          </ac:picMkLst>
        </pc:picChg>
      </pc:sldChg>
    </pc:docChg>
  </pc:docChgLst>
  <pc:docChgLst>
    <pc:chgData name="Chung, James Maven" userId="S::chung1jm@cmich.edu::976e2e2e-27fa-4dee-943b-2f8a8d83e8f9" providerId="AD" clId="Web-{2C8C9D20-D3E5-18A3-6DBF-1694BDB9C45F}"/>
    <pc:docChg chg="modSld">
      <pc:chgData name="Chung, James Maven" userId="S::chung1jm@cmich.edu::976e2e2e-27fa-4dee-943b-2f8a8d83e8f9" providerId="AD" clId="Web-{2C8C9D20-D3E5-18A3-6DBF-1694BDB9C45F}" dt="2023-07-17T22:57:08.481" v="62" actId="20577"/>
      <pc:docMkLst>
        <pc:docMk/>
      </pc:docMkLst>
      <pc:sldChg chg="modSp">
        <pc:chgData name="Chung, James Maven" userId="S::chung1jm@cmich.edu::976e2e2e-27fa-4dee-943b-2f8a8d83e8f9" providerId="AD" clId="Web-{2C8C9D20-D3E5-18A3-6DBF-1694BDB9C45F}" dt="2023-07-17T22:45:12.109" v="0" actId="14100"/>
        <pc:sldMkLst>
          <pc:docMk/>
          <pc:sldMk cId="0" sldId="266"/>
        </pc:sldMkLst>
        <pc:spChg chg="mod">
          <ac:chgData name="Chung, James Maven" userId="S::chung1jm@cmich.edu::976e2e2e-27fa-4dee-943b-2f8a8d83e8f9" providerId="AD" clId="Web-{2C8C9D20-D3E5-18A3-6DBF-1694BDB9C45F}" dt="2023-07-17T22:45:12.109" v="0" actId="14100"/>
          <ac:spMkLst>
            <pc:docMk/>
            <pc:sldMk cId="0" sldId="266"/>
            <ac:spMk id="9" creationId="{00000000-0000-0000-0000-000000000000}"/>
          </ac:spMkLst>
        </pc:spChg>
      </pc:sldChg>
      <pc:sldChg chg="modSp">
        <pc:chgData name="Chung, James Maven" userId="S::chung1jm@cmich.edu::976e2e2e-27fa-4dee-943b-2f8a8d83e8f9" providerId="AD" clId="Web-{2C8C9D20-D3E5-18A3-6DBF-1694BDB9C45F}" dt="2023-07-17T22:54:18.303" v="52" actId="1076"/>
        <pc:sldMkLst>
          <pc:docMk/>
          <pc:sldMk cId="0" sldId="267"/>
        </pc:sldMkLst>
        <pc:spChg chg="mod">
          <ac:chgData name="Chung, James Maven" userId="S::chung1jm@cmich.edu::976e2e2e-27fa-4dee-943b-2f8a8d83e8f9" providerId="AD" clId="Web-{2C8C9D20-D3E5-18A3-6DBF-1694BDB9C45F}" dt="2023-07-17T22:54:02.568" v="45" actId="20577"/>
          <ac:spMkLst>
            <pc:docMk/>
            <pc:sldMk cId="0" sldId="267"/>
            <ac:spMk id="16" creationId="{00000000-0000-0000-0000-000000000000}"/>
          </ac:spMkLst>
        </pc:spChg>
        <pc:spChg chg="mod">
          <ac:chgData name="Chung, James Maven" userId="S::chung1jm@cmich.edu::976e2e2e-27fa-4dee-943b-2f8a8d83e8f9" providerId="AD" clId="Web-{2C8C9D20-D3E5-18A3-6DBF-1694BDB9C45F}" dt="2023-07-17T22:54:18.303" v="52" actId="1076"/>
          <ac:spMkLst>
            <pc:docMk/>
            <pc:sldMk cId="0" sldId="267"/>
            <ac:spMk id="17" creationId="{00000000-0000-0000-0000-000000000000}"/>
          </ac:spMkLst>
        </pc:spChg>
      </pc:sldChg>
      <pc:sldChg chg="modSp">
        <pc:chgData name="Chung, James Maven" userId="S::chung1jm@cmich.edu::976e2e2e-27fa-4dee-943b-2f8a8d83e8f9" providerId="AD" clId="Web-{2C8C9D20-D3E5-18A3-6DBF-1694BDB9C45F}" dt="2023-07-17T22:55:18.321" v="55" actId="20577"/>
        <pc:sldMkLst>
          <pc:docMk/>
          <pc:sldMk cId="0" sldId="272"/>
        </pc:sldMkLst>
        <pc:spChg chg="mod">
          <ac:chgData name="Chung, James Maven" userId="S::chung1jm@cmich.edu::976e2e2e-27fa-4dee-943b-2f8a8d83e8f9" providerId="AD" clId="Web-{2C8C9D20-D3E5-18A3-6DBF-1694BDB9C45F}" dt="2023-07-17T22:55:18.321" v="55" actId="20577"/>
          <ac:spMkLst>
            <pc:docMk/>
            <pc:sldMk cId="0" sldId="272"/>
            <ac:spMk id="6" creationId="{00000000-0000-0000-0000-000000000000}"/>
          </ac:spMkLst>
        </pc:spChg>
      </pc:sldChg>
      <pc:sldChg chg="modSp">
        <pc:chgData name="Chung, James Maven" userId="S::chung1jm@cmich.edu::976e2e2e-27fa-4dee-943b-2f8a8d83e8f9" providerId="AD" clId="Web-{2C8C9D20-D3E5-18A3-6DBF-1694BDB9C45F}" dt="2023-07-17T22:56:56.637" v="60" actId="20577"/>
        <pc:sldMkLst>
          <pc:docMk/>
          <pc:sldMk cId="0" sldId="286"/>
        </pc:sldMkLst>
        <pc:spChg chg="mod">
          <ac:chgData name="Chung, James Maven" userId="S::chung1jm@cmich.edu::976e2e2e-27fa-4dee-943b-2f8a8d83e8f9" providerId="AD" clId="Web-{2C8C9D20-D3E5-18A3-6DBF-1694BDB9C45F}" dt="2023-07-17T22:56:56.637" v="60" actId="20577"/>
          <ac:spMkLst>
            <pc:docMk/>
            <pc:sldMk cId="0" sldId="286"/>
            <ac:spMk id="6" creationId="{00000000-0000-0000-0000-000000000000}"/>
          </ac:spMkLst>
        </pc:spChg>
      </pc:sldChg>
      <pc:sldChg chg="modSp">
        <pc:chgData name="Chung, James Maven" userId="S::chung1jm@cmich.edu::976e2e2e-27fa-4dee-943b-2f8a8d83e8f9" providerId="AD" clId="Web-{2C8C9D20-D3E5-18A3-6DBF-1694BDB9C45F}" dt="2023-07-17T22:57:08.481" v="62" actId="20577"/>
        <pc:sldMkLst>
          <pc:docMk/>
          <pc:sldMk cId="0" sldId="289"/>
        </pc:sldMkLst>
        <pc:spChg chg="mod">
          <ac:chgData name="Chung, James Maven" userId="S::chung1jm@cmich.edu::976e2e2e-27fa-4dee-943b-2f8a8d83e8f9" providerId="AD" clId="Web-{2C8C9D20-D3E5-18A3-6DBF-1694BDB9C45F}" dt="2023-07-17T22:57:08.481" v="62" actId="20577"/>
          <ac:spMkLst>
            <pc:docMk/>
            <pc:sldMk cId="0" sldId="289"/>
            <ac:spMk id="3" creationId="{00000000-0000-0000-0000-000000000000}"/>
          </ac:spMkLst>
        </pc:spChg>
      </pc:sldChg>
      <pc:sldChg chg="modSp">
        <pc:chgData name="Chung, James Maven" userId="S::chung1jm@cmich.edu::976e2e2e-27fa-4dee-943b-2f8a8d83e8f9" providerId="AD" clId="Web-{2C8C9D20-D3E5-18A3-6DBF-1694BDB9C45F}" dt="2023-07-17T22:51:27.374" v="39" actId="20577"/>
        <pc:sldMkLst>
          <pc:docMk/>
          <pc:sldMk cId="0" sldId="293"/>
        </pc:sldMkLst>
        <pc:spChg chg="mod">
          <ac:chgData name="Chung, James Maven" userId="S::chung1jm@cmich.edu::976e2e2e-27fa-4dee-943b-2f8a8d83e8f9" providerId="AD" clId="Web-{2C8C9D20-D3E5-18A3-6DBF-1694BDB9C45F}" dt="2023-07-17T22:51:27.374" v="39" actId="20577"/>
          <ac:spMkLst>
            <pc:docMk/>
            <pc:sldMk cId="0" sldId="293"/>
            <ac:spMk id="11" creationId="{00000000-0000-0000-0000-000000000000}"/>
          </ac:spMkLst>
        </pc:spChg>
      </pc:sldChg>
      <pc:sldChg chg="modSp">
        <pc:chgData name="Chung, James Maven" userId="S::chung1jm@cmich.edu::976e2e2e-27fa-4dee-943b-2f8a8d83e8f9" providerId="AD" clId="Web-{2C8C9D20-D3E5-18A3-6DBF-1694BDB9C45F}" dt="2023-07-17T22:51:07.764" v="35" actId="20577"/>
        <pc:sldMkLst>
          <pc:docMk/>
          <pc:sldMk cId="0" sldId="294"/>
        </pc:sldMkLst>
        <pc:spChg chg="mod">
          <ac:chgData name="Chung, James Maven" userId="S::chung1jm@cmich.edu::976e2e2e-27fa-4dee-943b-2f8a8d83e8f9" providerId="AD" clId="Web-{2C8C9D20-D3E5-18A3-6DBF-1694BDB9C45F}" dt="2023-07-17T22:51:07.764" v="35" actId="20577"/>
          <ac:spMkLst>
            <pc:docMk/>
            <pc:sldMk cId="0" sldId="294"/>
            <ac:spMk id="12" creationId="{00000000-0000-0000-0000-000000000000}"/>
          </ac:spMkLst>
        </pc:spChg>
      </pc:sldChg>
      <pc:sldChg chg="modSp">
        <pc:chgData name="Chung, James Maven" userId="S::chung1jm@cmich.edu::976e2e2e-27fa-4dee-943b-2f8a8d83e8f9" providerId="AD" clId="Web-{2C8C9D20-D3E5-18A3-6DBF-1694BDB9C45F}" dt="2023-07-17T22:50:33.810" v="26" actId="20577"/>
        <pc:sldMkLst>
          <pc:docMk/>
          <pc:sldMk cId="0" sldId="296"/>
        </pc:sldMkLst>
        <pc:spChg chg="mod">
          <ac:chgData name="Chung, James Maven" userId="S::chung1jm@cmich.edu::976e2e2e-27fa-4dee-943b-2f8a8d83e8f9" providerId="AD" clId="Web-{2C8C9D20-D3E5-18A3-6DBF-1694BDB9C45F}" dt="2023-07-17T22:50:33.810" v="26" actId="20577"/>
          <ac:spMkLst>
            <pc:docMk/>
            <pc:sldMk cId="0" sldId="296"/>
            <ac:spMk id="12" creationId="{00000000-0000-0000-0000-000000000000}"/>
          </ac:spMkLst>
        </pc:spChg>
      </pc:sldChg>
      <pc:sldChg chg="modSp">
        <pc:chgData name="Chung, James Maven" userId="S::chung1jm@cmich.edu::976e2e2e-27fa-4dee-943b-2f8a8d83e8f9" providerId="AD" clId="Web-{2C8C9D20-D3E5-18A3-6DBF-1694BDB9C45F}" dt="2023-07-17T22:49:58.168" v="18" actId="14100"/>
        <pc:sldMkLst>
          <pc:docMk/>
          <pc:sldMk cId="0" sldId="297"/>
        </pc:sldMkLst>
        <pc:spChg chg="mod">
          <ac:chgData name="Chung, James Maven" userId="S::chung1jm@cmich.edu::976e2e2e-27fa-4dee-943b-2f8a8d83e8f9" providerId="AD" clId="Web-{2C8C9D20-D3E5-18A3-6DBF-1694BDB9C45F}" dt="2023-07-17T22:49:58.168" v="18" actId="14100"/>
          <ac:spMkLst>
            <pc:docMk/>
            <pc:sldMk cId="0" sldId="297"/>
            <ac:spMk id="6" creationId="{00000000-0000-0000-0000-000000000000}"/>
          </ac:spMkLst>
        </pc:spChg>
      </pc:sldChg>
      <pc:sldChg chg="modSp">
        <pc:chgData name="Chung, James Maven" userId="S::chung1jm@cmich.edu::976e2e2e-27fa-4dee-943b-2f8a8d83e8f9" providerId="AD" clId="Web-{2C8C9D20-D3E5-18A3-6DBF-1694BDB9C45F}" dt="2023-07-17T22:49:39.636" v="13" actId="20577"/>
        <pc:sldMkLst>
          <pc:docMk/>
          <pc:sldMk cId="0" sldId="298"/>
        </pc:sldMkLst>
        <pc:spChg chg="mod">
          <ac:chgData name="Chung, James Maven" userId="S::chung1jm@cmich.edu::976e2e2e-27fa-4dee-943b-2f8a8d83e8f9" providerId="AD" clId="Web-{2C8C9D20-D3E5-18A3-6DBF-1694BDB9C45F}" dt="2023-07-17T22:49:39.636" v="13" actId="20577"/>
          <ac:spMkLst>
            <pc:docMk/>
            <pc:sldMk cId="0" sldId="298"/>
            <ac:spMk id="6" creationId="{00000000-0000-0000-0000-000000000000}"/>
          </ac:spMkLst>
        </pc:spChg>
      </pc:sldChg>
    </pc:docChg>
  </pc:docChgLst>
  <pc:docChgLst>
    <pc:chgData name="Chung, James Maven" userId="S::chung1jm@cmich.edu::976e2e2e-27fa-4dee-943b-2f8a8d83e8f9" providerId="AD" clId="Web-{BD2D4790-8FFD-C193-9A75-7C8648F7D45E}"/>
    <pc:docChg chg="modSld">
      <pc:chgData name="Chung, James Maven" userId="S::chung1jm@cmich.edu::976e2e2e-27fa-4dee-943b-2f8a8d83e8f9" providerId="AD" clId="Web-{BD2D4790-8FFD-C193-9A75-7C8648F7D45E}" dt="2023-08-01T00:38:13.100" v="23" actId="20577"/>
      <pc:docMkLst>
        <pc:docMk/>
      </pc:docMkLst>
      <pc:sldChg chg="modSp">
        <pc:chgData name="Chung, James Maven" userId="S::chung1jm@cmich.edu::976e2e2e-27fa-4dee-943b-2f8a8d83e8f9" providerId="AD" clId="Web-{BD2D4790-8FFD-C193-9A75-7C8648F7D45E}" dt="2023-08-01T00:38:13.100" v="23" actId="20577"/>
        <pc:sldMkLst>
          <pc:docMk/>
          <pc:sldMk cId="0" sldId="267"/>
        </pc:sldMkLst>
        <pc:spChg chg="mod">
          <ac:chgData name="Chung, James Maven" userId="S::chung1jm@cmich.edu::976e2e2e-27fa-4dee-943b-2f8a8d83e8f9" providerId="AD" clId="Web-{BD2D4790-8FFD-C193-9A75-7C8648F7D45E}" dt="2023-08-01T00:37:38.177" v="2" actId="20577"/>
          <ac:spMkLst>
            <pc:docMk/>
            <pc:sldMk cId="0" sldId="267"/>
            <ac:spMk id="14" creationId="{00000000-0000-0000-0000-000000000000}"/>
          </ac:spMkLst>
        </pc:spChg>
        <pc:spChg chg="mod">
          <ac:chgData name="Chung, James Maven" userId="S::chung1jm@cmich.edu::976e2e2e-27fa-4dee-943b-2f8a8d83e8f9" providerId="AD" clId="Web-{BD2D4790-8FFD-C193-9A75-7C8648F7D45E}" dt="2023-08-01T00:38:13.100" v="23" actId="20577"/>
          <ac:spMkLst>
            <pc:docMk/>
            <pc:sldMk cId="0" sldId="267"/>
            <ac:spMk id="16" creationId="{00000000-0000-0000-0000-000000000000}"/>
          </ac:spMkLst>
        </pc:spChg>
        <pc:spChg chg="mod">
          <ac:chgData name="Chung, James Maven" userId="S::chung1jm@cmich.edu::976e2e2e-27fa-4dee-943b-2f8a8d83e8f9" providerId="AD" clId="Web-{BD2D4790-8FFD-C193-9A75-7C8648F7D45E}" dt="2023-08-01T00:37:49.506" v="6" actId="20577"/>
          <ac:spMkLst>
            <pc:docMk/>
            <pc:sldMk cId="0" sldId="267"/>
            <ac:spMk id="17"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hyperlink" Target="https://www.canva.com/design/DAFX8rYQOnI/PwH63eCdiStGNekkxcctjw/edit?utm_content=DAFX8rYQOnI&amp;utm_campaign=designshare&amp;utm_medium=link2&amp;utm_source=sharebutton"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svg"/></Relationships>
</file>

<file path=ppt/slides/_rels/slide13.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 Id="rId9" Type="http://schemas.openxmlformats.org/officeDocument/2006/relationships/image" Target="../media/image46.jpeg"/></Relationships>
</file>

<file path=ppt/slides/_rels/slide1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jpeg"/></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jpeg"/><Relationship Id="rId7" Type="http://schemas.openxmlformats.org/officeDocument/2006/relationships/image" Target="../media/image67.jpe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 Id="rId9" Type="http://schemas.openxmlformats.org/officeDocument/2006/relationships/image" Target="../media/image69.sv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 Id="rId5" Type="http://schemas.openxmlformats.org/officeDocument/2006/relationships/image" Target="../media/image75.jpeg"/><Relationship Id="rId4" Type="http://schemas.openxmlformats.org/officeDocument/2006/relationships/image" Target="../media/image74.jpeg"/></Relationships>
</file>

<file path=ppt/slides/_rels/slide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 Id="rId5" Type="http://schemas.openxmlformats.org/officeDocument/2006/relationships/image" Target="../media/image80.jpeg"/><Relationship Id="rId4" Type="http://schemas.openxmlformats.org/officeDocument/2006/relationships/image" Target="../media/image79.jpeg"/></Relationships>
</file>

<file path=ppt/slides/_rels/slide2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 Id="rId5" Type="http://schemas.openxmlformats.org/officeDocument/2006/relationships/image" Target="../media/image84.jpeg"/><Relationship Id="rId4" Type="http://schemas.openxmlformats.org/officeDocument/2006/relationships/image" Target="../media/image83.jpeg"/></Relationships>
</file>

<file path=ppt/slides/_rels/slide2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XMcab1MFaLc+%E2%80%8B"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3.jpeg"/><Relationship Id="rId7" Type="http://schemas.openxmlformats.org/officeDocument/2006/relationships/image" Target="../media/image97.svg"/><Relationship Id="rId2" Type="http://schemas.openxmlformats.org/officeDocument/2006/relationships/image" Target="../media/image92.jpe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jpeg"/><Relationship Id="rId4" Type="http://schemas.openxmlformats.org/officeDocument/2006/relationships/image" Target="../media/image9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image" Target="../media/image101.jpeg"/><Relationship Id="rId2" Type="http://schemas.openxmlformats.org/officeDocument/2006/relationships/image" Target="../media/image98.jpeg"/><Relationship Id="rId1" Type="http://schemas.openxmlformats.org/officeDocument/2006/relationships/slideLayout" Target="../slideLayouts/slideLayout7.xml"/><Relationship Id="rId6" Type="http://schemas.openxmlformats.org/officeDocument/2006/relationships/image" Target="../media/image100.jpeg"/><Relationship Id="rId5" Type="http://schemas.openxmlformats.org/officeDocument/2006/relationships/image" Target="../media/image78.jpeg"/><Relationship Id="rId4" Type="http://schemas.openxmlformats.org/officeDocument/2006/relationships/image" Target="../media/image94.jpeg"/></Relationships>
</file>

<file path=ppt/slides/_rels/slide37.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7.xml"/><Relationship Id="rId4" Type="http://schemas.openxmlformats.org/officeDocument/2006/relationships/image" Target="../media/image105.jpeg"/></Relationships>
</file>

<file path=ppt/slides/_rels/slide3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107.jpeg"/><Relationship Id="rId1" Type="http://schemas.openxmlformats.org/officeDocument/2006/relationships/slideLayout" Target="../slideLayouts/slideLayout7.xml"/><Relationship Id="rId5" Type="http://schemas.openxmlformats.org/officeDocument/2006/relationships/image" Target="../media/image109.jpeg"/><Relationship Id="rId4" Type="http://schemas.openxmlformats.org/officeDocument/2006/relationships/image" Target="../media/image108.jpeg"/></Relationships>
</file>

<file path=ppt/slides/_rels/slide4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7.xml"/><Relationship Id="rId5" Type="http://schemas.openxmlformats.org/officeDocument/2006/relationships/image" Target="../media/image113.jpeg"/><Relationship Id="rId4" Type="http://schemas.openxmlformats.org/officeDocument/2006/relationships/image" Target="../media/image112.jpeg"/></Relationships>
</file>

<file path=ppt/slides/_rels/slide4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114.jpeg"/><Relationship Id="rId1" Type="http://schemas.openxmlformats.org/officeDocument/2006/relationships/slideLayout" Target="../slideLayouts/slideLayout7.xml"/><Relationship Id="rId5" Type="http://schemas.openxmlformats.org/officeDocument/2006/relationships/image" Target="../media/image79.jpeg"/><Relationship Id="rId4" Type="http://schemas.openxmlformats.org/officeDocument/2006/relationships/image" Target="../media/image115.jpeg"/></Relationships>
</file>

<file path=ppt/slides/_rels/slide43.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0"/>
            <a:ext cx="7558920" cy="10287000"/>
            <a:chOff x="0" y="0"/>
            <a:chExt cx="10078560" cy="13716000"/>
          </a:xfrm>
        </p:grpSpPr>
        <p:pic>
          <p:nvPicPr>
            <p:cNvPr id="3" name="Picture 3"/>
            <p:cNvPicPr>
              <a:picLocks noChangeAspect="1"/>
            </p:cNvPicPr>
            <p:nvPr/>
          </p:nvPicPr>
          <p:blipFill>
            <a:blip r:embed="rId2"/>
            <a:srcRect t="3473" b="3473"/>
            <a:stretch>
              <a:fillRect/>
            </a:stretch>
          </p:blipFill>
          <p:spPr>
            <a:xfrm>
              <a:off x="0" y="0"/>
              <a:ext cx="10078560" cy="13716000"/>
            </a:xfrm>
            <a:prstGeom prst="rect">
              <a:avLst/>
            </a:prstGeom>
          </p:spPr>
        </p:pic>
      </p:grpSp>
      <p:grpSp>
        <p:nvGrpSpPr>
          <p:cNvPr id="4" name="Group 4"/>
          <p:cNvGrpSpPr/>
          <p:nvPr/>
        </p:nvGrpSpPr>
        <p:grpSpPr>
          <a:xfrm>
            <a:off x="8587620" y="829487"/>
            <a:ext cx="8985006" cy="9648013"/>
            <a:chOff x="0" y="0"/>
            <a:chExt cx="3277754" cy="3519621"/>
          </a:xfrm>
        </p:grpSpPr>
        <p:sp>
          <p:nvSpPr>
            <p:cNvPr id="5" name="Freeform 5"/>
            <p:cNvSpPr/>
            <p:nvPr/>
          </p:nvSpPr>
          <p:spPr>
            <a:xfrm>
              <a:off x="0" y="0"/>
              <a:ext cx="3277755" cy="3519621"/>
            </a:xfrm>
            <a:custGeom>
              <a:avLst/>
              <a:gdLst/>
              <a:ahLst/>
              <a:cxnLst/>
              <a:rect l="l" t="t" r="r" b="b"/>
              <a:pathLst>
                <a:path w="3277755" h="3519621">
                  <a:moveTo>
                    <a:pt x="0" y="0"/>
                  </a:moveTo>
                  <a:lnTo>
                    <a:pt x="3277755" y="0"/>
                  </a:lnTo>
                  <a:lnTo>
                    <a:pt x="3277755" y="3519621"/>
                  </a:lnTo>
                  <a:lnTo>
                    <a:pt x="0" y="3519621"/>
                  </a:lnTo>
                  <a:close/>
                </a:path>
              </a:pathLst>
            </a:custGeom>
            <a:solidFill>
              <a:srgbClr val="C9C2AF">
                <a:alpha val="83922"/>
              </a:srgbClr>
            </a:solidFill>
          </p:spPr>
        </p:sp>
      </p:grpSp>
      <p:grpSp>
        <p:nvGrpSpPr>
          <p:cNvPr id="6" name="Group 6"/>
          <p:cNvGrpSpPr/>
          <p:nvPr/>
        </p:nvGrpSpPr>
        <p:grpSpPr>
          <a:xfrm>
            <a:off x="12619485" y="6924762"/>
            <a:ext cx="5668515" cy="3362238"/>
            <a:chOff x="0" y="0"/>
            <a:chExt cx="7558020" cy="4482983"/>
          </a:xfrm>
        </p:grpSpPr>
        <p:pic>
          <p:nvPicPr>
            <p:cNvPr id="7" name="Picture 7"/>
            <p:cNvPicPr>
              <a:picLocks noChangeAspect="1"/>
            </p:cNvPicPr>
            <p:nvPr/>
          </p:nvPicPr>
          <p:blipFill>
            <a:blip r:embed="rId3"/>
            <a:srcRect t="27019" b="28494"/>
            <a:stretch>
              <a:fillRect/>
            </a:stretch>
          </p:blipFill>
          <p:spPr>
            <a:xfrm>
              <a:off x="0" y="0"/>
              <a:ext cx="7558020" cy="4482983"/>
            </a:xfrm>
            <a:prstGeom prst="rect">
              <a:avLst/>
            </a:prstGeom>
          </p:spPr>
        </p:pic>
      </p:grpSp>
      <p:sp>
        <p:nvSpPr>
          <p:cNvPr id="8" name="TextBox 8"/>
          <p:cNvSpPr txBox="1"/>
          <p:nvPr/>
        </p:nvSpPr>
        <p:spPr>
          <a:xfrm>
            <a:off x="9144000" y="3974211"/>
            <a:ext cx="7758200" cy="1026795"/>
          </a:xfrm>
          <a:prstGeom prst="rect">
            <a:avLst/>
          </a:prstGeom>
        </p:spPr>
        <p:txBody>
          <a:bodyPr lIns="0" tIns="0" rIns="0" bIns="0" rtlCol="0" anchor="t">
            <a:spAutoFit/>
          </a:bodyPr>
          <a:lstStyle/>
          <a:p>
            <a:pPr>
              <a:lnSpc>
                <a:spcPts val="8190"/>
              </a:lnSpc>
            </a:pPr>
            <a:r>
              <a:rPr lang="en-US" sz="6500" spc="578">
                <a:solidFill>
                  <a:srgbClr val="2D2119"/>
                </a:solidFill>
                <a:latin typeface="Raleway 1 Bold"/>
              </a:rPr>
              <a:t>NUTRITION</a:t>
            </a:r>
          </a:p>
        </p:txBody>
      </p:sp>
      <p:sp>
        <p:nvSpPr>
          <p:cNvPr id="9" name="TextBox 9"/>
          <p:cNvSpPr txBox="1"/>
          <p:nvPr/>
        </p:nvSpPr>
        <p:spPr>
          <a:xfrm>
            <a:off x="9144000" y="4943856"/>
            <a:ext cx="5696615" cy="431800"/>
          </a:xfrm>
          <a:prstGeom prst="rect">
            <a:avLst/>
          </a:prstGeom>
        </p:spPr>
        <p:txBody>
          <a:bodyPr lIns="0" tIns="0" rIns="0" bIns="0" rtlCol="0" anchor="t">
            <a:spAutoFit/>
          </a:bodyPr>
          <a:lstStyle/>
          <a:p>
            <a:pPr>
              <a:lnSpc>
                <a:spcPts val="3499"/>
              </a:lnSpc>
            </a:pPr>
            <a:r>
              <a:rPr lang="en-US" sz="2499">
                <a:solidFill>
                  <a:srgbClr val="2D2119"/>
                </a:solidFill>
                <a:latin typeface="Arimo"/>
              </a:rPr>
              <a:t>Educational Presentation</a:t>
            </a:r>
          </a:p>
        </p:txBody>
      </p:sp>
      <p:sp>
        <p:nvSpPr>
          <p:cNvPr id="10" name="Freeform 10"/>
          <p:cNvSpPr/>
          <p:nvPr/>
        </p:nvSpPr>
        <p:spPr>
          <a:xfrm>
            <a:off x="15773342" y="0"/>
            <a:ext cx="2514658" cy="2514658"/>
          </a:xfrm>
          <a:custGeom>
            <a:avLst/>
            <a:gdLst/>
            <a:ahLst/>
            <a:cxnLst/>
            <a:rect l="l" t="t" r="r" b="b"/>
            <a:pathLst>
              <a:path w="2514658" h="2514658">
                <a:moveTo>
                  <a:pt x="0" y="0"/>
                </a:moveTo>
                <a:lnTo>
                  <a:pt x="2514658" y="0"/>
                </a:lnTo>
                <a:lnTo>
                  <a:pt x="2514658" y="2514658"/>
                </a:lnTo>
                <a:lnTo>
                  <a:pt x="0" y="2514658"/>
                </a:lnTo>
                <a:lnTo>
                  <a:pt x="0" y="0"/>
                </a:lnTo>
                <a:close/>
              </a:path>
            </a:pathLst>
          </a:custGeom>
          <a:blipFill>
            <a:blip r:embed="rId4"/>
            <a:stretch>
              <a:fillRect/>
            </a:stretch>
          </a:blipFill>
        </p:spPr>
      </p:sp>
      <p:sp>
        <p:nvSpPr>
          <p:cNvPr id="11" name="TextBox 9">
            <a:extLst>
              <a:ext uri="{FF2B5EF4-FFF2-40B4-BE49-F238E27FC236}">
                <a16:creationId xmlns:a16="http://schemas.microsoft.com/office/drawing/2014/main" id="{9828E30B-5D87-65E0-A1A4-AEBF8D823573}"/>
              </a:ext>
            </a:extLst>
          </p:cNvPr>
          <p:cNvSpPr txBox="1"/>
          <p:nvPr/>
        </p:nvSpPr>
        <p:spPr>
          <a:xfrm>
            <a:off x="9144000" y="5998932"/>
            <a:ext cx="5696615" cy="3101170"/>
          </a:xfrm>
          <a:prstGeom prst="rect">
            <a:avLst/>
          </a:prstGeom>
        </p:spPr>
        <p:txBody>
          <a:bodyPr lIns="0" tIns="0" rIns="0" bIns="0" rtlCol="0" anchor="t">
            <a:spAutoFit/>
          </a:bodyPr>
          <a:lstStyle/>
          <a:p>
            <a:pPr>
              <a:lnSpc>
                <a:spcPts val="3499"/>
              </a:lnSpc>
            </a:pPr>
            <a:r>
              <a:rPr lang="en-US" sz="2450" b="1" dirty="0">
                <a:solidFill>
                  <a:srgbClr val="2D2119"/>
                </a:solidFill>
                <a:latin typeface="Arimo"/>
              </a:rPr>
              <a:t>Link to edit </a:t>
            </a:r>
            <a:r>
              <a:rPr lang="en-US" sz="2450" b="1" dirty="0" err="1">
                <a:solidFill>
                  <a:srgbClr val="2D2119"/>
                </a:solidFill>
                <a:latin typeface="Arimo"/>
              </a:rPr>
              <a:t>powerpoint</a:t>
            </a:r>
            <a:r>
              <a:rPr lang="en-US" sz="2450" b="1" dirty="0">
                <a:solidFill>
                  <a:srgbClr val="2D2119"/>
                </a:solidFill>
                <a:latin typeface="Arimo"/>
              </a:rPr>
              <a:t> in </a:t>
            </a:r>
            <a:r>
              <a:rPr lang="en-US" sz="2450" b="1" dirty="0">
                <a:solidFill>
                  <a:srgbClr val="2D2119"/>
                </a:solidFill>
                <a:latin typeface="Arimo"/>
                <a:hlinkClick r:id="rId5"/>
              </a:rPr>
              <a:t>Canva</a:t>
            </a:r>
            <a:r>
              <a:rPr lang="en-US" sz="2450" b="1" dirty="0">
                <a:solidFill>
                  <a:srgbClr val="2D2119"/>
                </a:solidFill>
                <a:latin typeface="Arimo"/>
              </a:rPr>
              <a:t>:</a:t>
            </a:r>
            <a:endParaRPr lang="en-US" sz="2450" b="1" dirty="0">
              <a:solidFill>
                <a:srgbClr val="2D2119"/>
              </a:solidFill>
              <a:latin typeface="Arimo"/>
              <a:ea typeface="Arimo"/>
              <a:cs typeface="Arimo"/>
            </a:endParaRPr>
          </a:p>
          <a:p>
            <a:pPr>
              <a:lnSpc>
                <a:spcPts val="3499"/>
              </a:lnSpc>
            </a:pPr>
            <a:r>
              <a:rPr lang="en-US" sz="2450" b="1" dirty="0">
                <a:ea typeface="+mn-lt"/>
                <a:cs typeface="+mn-lt"/>
              </a:rPr>
              <a:t>https://www.canva.com/design/DAFX8rYQOnI/PwH63eCdiStGNekkxcctjw/edit?utm_content=DAFX8rYQOnI&amp;utm_campaign=designshare&amp;utm_medium=link2&amp;utm_source=sharebutton</a:t>
            </a:r>
            <a:endParaRPr lang="en-US" b="1" dirty="0">
              <a:ea typeface="Calibri"/>
              <a:cs typeface="Calibri"/>
            </a:endParaRPr>
          </a:p>
          <a:p>
            <a:pPr>
              <a:lnSpc>
                <a:spcPts val="3499"/>
              </a:lnSpc>
            </a:pPr>
            <a:endParaRPr lang="en-US" sz="2450" b="1" dirty="0">
              <a:solidFill>
                <a:srgbClr val="2D2119"/>
              </a:solidFill>
              <a:latin typeface="Arimo"/>
              <a:ea typeface="Arimo"/>
              <a:cs typeface="Arim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8622" y="3018324"/>
            <a:ext cx="4410480" cy="6239976"/>
            <a:chOff x="0" y="0"/>
            <a:chExt cx="5880641" cy="8319968"/>
          </a:xfrm>
        </p:grpSpPr>
        <p:pic>
          <p:nvPicPr>
            <p:cNvPr id="3" name="Picture 3"/>
            <p:cNvPicPr>
              <a:picLocks noChangeAspect="1"/>
            </p:cNvPicPr>
            <p:nvPr/>
          </p:nvPicPr>
          <p:blipFill>
            <a:blip r:embed="rId2"/>
            <a:srcRect l="13472" r="13472"/>
            <a:stretch>
              <a:fillRect/>
            </a:stretch>
          </p:blipFill>
          <p:spPr>
            <a:xfrm>
              <a:off x="0" y="0"/>
              <a:ext cx="5880641" cy="8319968"/>
            </a:xfrm>
            <a:prstGeom prst="rect">
              <a:avLst/>
            </a:prstGeom>
          </p:spPr>
        </p:pic>
      </p:grpSp>
      <p:grpSp>
        <p:nvGrpSpPr>
          <p:cNvPr id="4" name="Group 4"/>
          <p:cNvGrpSpPr/>
          <p:nvPr/>
        </p:nvGrpSpPr>
        <p:grpSpPr>
          <a:xfrm>
            <a:off x="13205872" y="414407"/>
            <a:ext cx="4274052" cy="8843893"/>
            <a:chOff x="0" y="0"/>
            <a:chExt cx="5698736" cy="11791857"/>
          </a:xfrm>
        </p:grpSpPr>
        <p:pic>
          <p:nvPicPr>
            <p:cNvPr id="5" name="Picture 5"/>
            <p:cNvPicPr>
              <a:picLocks noChangeAspect="1"/>
            </p:cNvPicPr>
            <p:nvPr/>
          </p:nvPicPr>
          <p:blipFill>
            <a:blip r:embed="rId3"/>
            <a:srcRect l="46429" r="21371"/>
            <a:stretch>
              <a:fillRect/>
            </a:stretch>
          </p:blipFill>
          <p:spPr>
            <a:xfrm>
              <a:off x="0" y="0"/>
              <a:ext cx="5698736" cy="11791857"/>
            </a:xfrm>
            <a:prstGeom prst="rect">
              <a:avLst/>
            </a:prstGeom>
          </p:spPr>
        </p:pic>
      </p:grpSp>
      <p:grpSp>
        <p:nvGrpSpPr>
          <p:cNvPr id="6" name="Group 6"/>
          <p:cNvGrpSpPr/>
          <p:nvPr/>
        </p:nvGrpSpPr>
        <p:grpSpPr>
          <a:xfrm>
            <a:off x="7063154" y="1087144"/>
            <a:ext cx="8279744" cy="2971142"/>
            <a:chOff x="0" y="0"/>
            <a:chExt cx="3020473" cy="1083881"/>
          </a:xfrm>
        </p:grpSpPr>
        <p:sp>
          <p:nvSpPr>
            <p:cNvPr id="7" name="Freeform 7"/>
            <p:cNvSpPr/>
            <p:nvPr/>
          </p:nvSpPr>
          <p:spPr>
            <a:xfrm>
              <a:off x="0" y="0"/>
              <a:ext cx="3020473" cy="1083880"/>
            </a:xfrm>
            <a:custGeom>
              <a:avLst/>
              <a:gdLst/>
              <a:ahLst/>
              <a:cxnLst/>
              <a:rect l="l" t="t" r="r" b="b"/>
              <a:pathLst>
                <a:path w="3020473" h="1083880">
                  <a:moveTo>
                    <a:pt x="0" y="0"/>
                  </a:moveTo>
                  <a:lnTo>
                    <a:pt x="3020473" y="0"/>
                  </a:lnTo>
                  <a:lnTo>
                    <a:pt x="3020473" y="1083880"/>
                  </a:lnTo>
                  <a:lnTo>
                    <a:pt x="0" y="1083880"/>
                  </a:lnTo>
                  <a:close/>
                </a:path>
              </a:pathLst>
            </a:custGeom>
            <a:solidFill>
              <a:srgbClr val="C9C2AF">
                <a:alpha val="83922"/>
              </a:srgbClr>
            </a:solidFill>
          </p:spPr>
        </p:sp>
      </p:grpSp>
      <p:grpSp>
        <p:nvGrpSpPr>
          <p:cNvPr id="8" name="Group 8"/>
          <p:cNvGrpSpPr/>
          <p:nvPr/>
        </p:nvGrpSpPr>
        <p:grpSpPr>
          <a:xfrm>
            <a:off x="6318276" y="4464832"/>
            <a:ext cx="6408040" cy="4793468"/>
            <a:chOff x="0" y="0"/>
            <a:chExt cx="8544053" cy="6391290"/>
          </a:xfrm>
        </p:grpSpPr>
        <p:pic>
          <p:nvPicPr>
            <p:cNvPr id="9" name="Picture 9"/>
            <p:cNvPicPr>
              <a:picLocks noChangeAspect="1"/>
            </p:cNvPicPr>
            <p:nvPr/>
          </p:nvPicPr>
          <p:blipFill>
            <a:blip r:embed="rId4"/>
            <a:srcRect l="5466" r="5466"/>
            <a:stretch>
              <a:fillRect/>
            </a:stretch>
          </p:blipFill>
          <p:spPr>
            <a:xfrm>
              <a:off x="0" y="0"/>
              <a:ext cx="8544053" cy="6391290"/>
            </a:xfrm>
            <a:prstGeom prst="rect">
              <a:avLst/>
            </a:prstGeom>
          </p:spPr>
        </p:pic>
      </p:grpSp>
      <p:sp>
        <p:nvSpPr>
          <p:cNvPr id="10" name="TextBox 10"/>
          <p:cNvSpPr txBox="1"/>
          <p:nvPr/>
        </p:nvSpPr>
        <p:spPr>
          <a:xfrm>
            <a:off x="7375801" y="1367023"/>
            <a:ext cx="7746473" cy="1090583"/>
          </a:xfrm>
          <a:prstGeom prst="rect">
            <a:avLst/>
          </a:prstGeom>
        </p:spPr>
        <p:txBody>
          <a:bodyPr lIns="0" tIns="0" rIns="0" bIns="0" rtlCol="0" anchor="t">
            <a:spAutoFit/>
          </a:bodyPr>
          <a:lstStyle/>
          <a:p>
            <a:pPr>
              <a:lnSpc>
                <a:spcPts val="8918"/>
              </a:lnSpc>
            </a:pPr>
            <a:r>
              <a:rPr lang="en-US" sz="6150" spc="547">
                <a:solidFill>
                  <a:srgbClr val="2D2119"/>
                </a:solidFill>
                <a:latin typeface="Raleway 2 Bold"/>
              </a:rPr>
              <a:t>CARBOHYDRATES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888270" cy="10287000"/>
            <a:chOff x="0" y="0"/>
            <a:chExt cx="7851027" cy="13716000"/>
          </a:xfrm>
        </p:grpSpPr>
        <p:pic>
          <p:nvPicPr>
            <p:cNvPr id="3" name="Picture 3"/>
            <p:cNvPicPr>
              <a:picLocks noChangeAspect="1"/>
            </p:cNvPicPr>
            <p:nvPr/>
          </p:nvPicPr>
          <p:blipFill>
            <a:blip r:embed="rId2"/>
            <a:srcRect l="30931" r="30931"/>
            <a:stretch>
              <a:fillRect/>
            </a:stretch>
          </p:blipFill>
          <p:spPr>
            <a:xfrm>
              <a:off x="0" y="0"/>
              <a:ext cx="7851027" cy="13716000"/>
            </a:xfrm>
            <a:prstGeom prst="rect">
              <a:avLst/>
            </a:prstGeom>
          </p:spPr>
        </p:pic>
      </p:grpSp>
      <p:sp>
        <p:nvSpPr>
          <p:cNvPr id="4" name="TextBox 4"/>
          <p:cNvSpPr txBox="1"/>
          <p:nvPr/>
        </p:nvSpPr>
        <p:spPr>
          <a:xfrm>
            <a:off x="6403944" y="1769836"/>
            <a:ext cx="11552552" cy="977900"/>
          </a:xfrm>
          <a:prstGeom prst="rect">
            <a:avLst/>
          </a:prstGeom>
        </p:spPr>
        <p:txBody>
          <a:bodyPr lIns="0" tIns="0" rIns="0" bIns="0" rtlCol="0" anchor="t">
            <a:spAutoFit/>
          </a:bodyPr>
          <a:lstStyle/>
          <a:p>
            <a:pPr>
              <a:lnSpc>
                <a:spcPts val="7974"/>
              </a:lnSpc>
            </a:pPr>
            <a:r>
              <a:rPr lang="en-US" sz="5499" spc="489">
                <a:solidFill>
                  <a:srgbClr val="2D2119"/>
                </a:solidFill>
                <a:latin typeface="Raleway 2 Bold"/>
              </a:rPr>
              <a:t>CARBOHYDRATES</a:t>
            </a:r>
          </a:p>
        </p:txBody>
      </p:sp>
      <p:sp>
        <p:nvSpPr>
          <p:cNvPr id="5" name="TextBox 5"/>
          <p:cNvSpPr txBox="1"/>
          <p:nvPr/>
        </p:nvSpPr>
        <p:spPr>
          <a:xfrm>
            <a:off x="6403944" y="3272940"/>
            <a:ext cx="8560910" cy="5334000"/>
          </a:xfrm>
          <a:prstGeom prst="rect">
            <a:avLst/>
          </a:prstGeom>
        </p:spPr>
        <p:txBody>
          <a:bodyPr lIns="0" tIns="0" rIns="0" bIns="0" rtlCol="0" anchor="t">
            <a:spAutoFit/>
          </a:bodyPr>
          <a:lstStyle/>
          <a:p>
            <a:pPr>
              <a:lnSpc>
                <a:spcPts val="4200"/>
              </a:lnSpc>
            </a:pPr>
            <a:r>
              <a:rPr lang="en-US" sz="3000" spc="162">
                <a:solidFill>
                  <a:srgbClr val="2D2119"/>
                </a:solidFill>
                <a:latin typeface="Arimo Bold"/>
              </a:rPr>
              <a:t>Role</a:t>
            </a:r>
            <a:r>
              <a:rPr lang="en-US" sz="3000" spc="162">
                <a:solidFill>
                  <a:srgbClr val="2D2119"/>
                </a:solidFill>
                <a:latin typeface="Arimo"/>
              </a:rPr>
              <a:t>: To provide energy.​</a:t>
            </a:r>
          </a:p>
          <a:p>
            <a:pPr>
              <a:lnSpc>
                <a:spcPts val="4200"/>
              </a:lnSpc>
            </a:pPr>
            <a:r>
              <a:rPr lang="en-US" sz="3000" spc="162">
                <a:solidFill>
                  <a:srgbClr val="2D2119"/>
                </a:solidFill>
                <a:latin typeface="Arimo Bold"/>
              </a:rPr>
              <a:t>How</a:t>
            </a:r>
            <a:r>
              <a:rPr lang="en-US" sz="3000" spc="162">
                <a:solidFill>
                  <a:srgbClr val="2D2119"/>
                </a:solidFill>
                <a:latin typeface="Arimo"/>
              </a:rPr>
              <a:t>: Carbs --&gt; glucose --&gt; ATP ​</a:t>
            </a:r>
          </a:p>
          <a:p>
            <a:pPr marL="647700" lvl="1" indent="-323850">
              <a:lnSpc>
                <a:spcPts val="4200"/>
              </a:lnSpc>
              <a:buFont typeface="Arial"/>
              <a:buChar char="•"/>
            </a:pPr>
            <a:r>
              <a:rPr lang="en-US" sz="3000" spc="162">
                <a:solidFill>
                  <a:srgbClr val="2D2119"/>
                </a:solidFill>
                <a:latin typeface="Arimo"/>
              </a:rPr>
              <a:t>ATP is the main power source of our body. ​</a:t>
            </a:r>
          </a:p>
          <a:p>
            <a:pPr>
              <a:lnSpc>
                <a:spcPts val="4200"/>
              </a:lnSpc>
            </a:pPr>
            <a:endParaRPr lang="en-US" sz="3000" spc="162">
              <a:solidFill>
                <a:srgbClr val="2D2119"/>
              </a:solidFill>
              <a:latin typeface="Arimo"/>
            </a:endParaRPr>
          </a:p>
          <a:p>
            <a:pPr>
              <a:lnSpc>
                <a:spcPts val="4200"/>
              </a:lnSpc>
            </a:pPr>
            <a:r>
              <a:rPr lang="en-US" sz="3000" spc="162">
                <a:solidFill>
                  <a:srgbClr val="2D2119"/>
                </a:solidFill>
                <a:latin typeface="Arimo Bold"/>
              </a:rPr>
              <a:t>Note</a:t>
            </a:r>
            <a:r>
              <a:rPr lang="en-US" sz="3000" spc="162">
                <a:solidFill>
                  <a:srgbClr val="2D2119"/>
                </a:solidFill>
                <a:latin typeface="Arimo"/>
              </a:rPr>
              <a:t>: other foods like fats and proteins can also be broken down to produce ATP..... however the body is very efficient at using carbs as its main source of energy.</a:t>
            </a:r>
          </a:p>
          <a:p>
            <a:pPr>
              <a:lnSpc>
                <a:spcPts val="4200"/>
              </a:lnSpc>
            </a:pPr>
            <a:endParaRPr lang="en-US" sz="3000" spc="162">
              <a:solidFill>
                <a:srgbClr val="2D2119"/>
              </a:solidFill>
              <a:latin typeface="Arimo"/>
            </a:endParaRPr>
          </a:p>
        </p:txBody>
      </p:sp>
      <p:grpSp>
        <p:nvGrpSpPr>
          <p:cNvPr id="6" name="Group 6"/>
          <p:cNvGrpSpPr/>
          <p:nvPr/>
        </p:nvGrpSpPr>
        <p:grpSpPr>
          <a:xfrm>
            <a:off x="16250950" y="8073540"/>
            <a:ext cx="2037050" cy="2213460"/>
            <a:chOff x="0" y="0"/>
            <a:chExt cx="3000495" cy="3260341"/>
          </a:xfrm>
        </p:grpSpPr>
        <p:sp>
          <p:nvSpPr>
            <p:cNvPr id="7" name="Freeform 7"/>
            <p:cNvSpPr/>
            <p:nvPr/>
          </p:nvSpPr>
          <p:spPr>
            <a:xfrm>
              <a:off x="0" y="0"/>
              <a:ext cx="3000495" cy="3260341"/>
            </a:xfrm>
            <a:custGeom>
              <a:avLst/>
              <a:gdLst/>
              <a:ahLst/>
              <a:cxnLst/>
              <a:rect l="l" t="t" r="r" b="b"/>
              <a:pathLst>
                <a:path w="3000495" h="3260341">
                  <a:moveTo>
                    <a:pt x="0" y="0"/>
                  </a:moveTo>
                  <a:lnTo>
                    <a:pt x="3000495" y="0"/>
                  </a:lnTo>
                  <a:lnTo>
                    <a:pt x="3000495" y="3260341"/>
                  </a:lnTo>
                  <a:lnTo>
                    <a:pt x="0" y="3260341"/>
                  </a:lnTo>
                  <a:close/>
                </a:path>
              </a:pathLst>
            </a:custGeom>
            <a:solidFill>
              <a:srgbClr val="C9C2AF">
                <a:alpha val="83922"/>
              </a:srgbClr>
            </a:solid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482463"/>
            <a:ext cx="13429921" cy="6775837"/>
          </a:xfrm>
          <a:custGeom>
            <a:avLst/>
            <a:gdLst/>
            <a:ahLst/>
            <a:cxnLst/>
            <a:rect l="l" t="t" r="r" b="b"/>
            <a:pathLst>
              <a:path w="13429921" h="6775837">
                <a:moveTo>
                  <a:pt x="0" y="0"/>
                </a:moveTo>
                <a:lnTo>
                  <a:pt x="13429921" y="0"/>
                </a:lnTo>
                <a:lnTo>
                  <a:pt x="13429921" y="6775837"/>
                </a:lnTo>
                <a:lnTo>
                  <a:pt x="0" y="6775837"/>
                </a:lnTo>
                <a:lnTo>
                  <a:pt x="0" y="0"/>
                </a:lnTo>
                <a:close/>
              </a:path>
            </a:pathLst>
          </a:custGeom>
          <a:blipFill>
            <a:blip r:embed="rId2"/>
            <a:stretch>
              <a:fillRect t="-15040"/>
            </a:stretch>
          </a:blipFill>
        </p:spPr>
      </p:sp>
      <p:sp>
        <p:nvSpPr>
          <p:cNvPr id="3" name="Freeform 3"/>
          <p:cNvSpPr/>
          <p:nvPr/>
        </p:nvSpPr>
        <p:spPr>
          <a:xfrm rot="2276660" flipV="1">
            <a:off x="13954416" y="4431817"/>
            <a:ext cx="1881031" cy="531391"/>
          </a:xfrm>
          <a:custGeom>
            <a:avLst/>
            <a:gdLst/>
            <a:ahLst/>
            <a:cxnLst/>
            <a:rect l="l" t="t" r="r" b="b"/>
            <a:pathLst>
              <a:path w="1881031" h="531391">
                <a:moveTo>
                  <a:pt x="0" y="531391"/>
                </a:moveTo>
                <a:lnTo>
                  <a:pt x="1881030" y="531391"/>
                </a:lnTo>
                <a:lnTo>
                  <a:pt x="1881030" y="0"/>
                </a:lnTo>
                <a:lnTo>
                  <a:pt x="0" y="0"/>
                </a:lnTo>
                <a:lnTo>
                  <a:pt x="0" y="53139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6009551">
            <a:off x="15338920" y="5101516"/>
            <a:ext cx="1563359" cy="1537730"/>
          </a:xfrm>
          <a:custGeom>
            <a:avLst/>
            <a:gdLst/>
            <a:ahLst/>
            <a:cxnLst/>
            <a:rect l="l" t="t" r="r" b="b"/>
            <a:pathLst>
              <a:path w="1563359" h="1537730">
                <a:moveTo>
                  <a:pt x="0" y="0"/>
                </a:moveTo>
                <a:lnTo>
                  <a:pt x="1563359" y="0"/>
                </a:lnTo>
                <a:lnTo>
                  <a:pt x="1563359" y="1537731"/>
                </a:lnTo>
                <a:lnTo>
                  <a:pt x="0" y="1537731"/>
                </a:lnTo>
                <a:lnTo>
                  <a:pt x="0" y="0"/>
                </a:lnTo>
                <a:close/>
              </a:path>
            </a:pathLst>
          </a:custGeom>
          <a:blipFill>
            <a:blip r:embed="rId5"/>
            <a:stretch>
              <a:fillRect/>
            </a:stretch>
          </a:blipFill>
        </p:spPr>
      </p:sp>
      <p:grpSp>
        <p:nvGrpSpPr>
          <p:cNvPr id="5" name="Group 5"/>
          <p:cNvGrpSpPr/>
          <p:nvPr/>
        </p:nvGrpSpPr>
        <p:grpSpPr>
          <a:xfrm>
            <a:off x="16351899" y="4236099"/>
            <a:ext cx="907401" cy="907401"/>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E953D"/>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499"/>
                </a:lnSpc>
              </a:pPr>
              <a:r>
                <a:rPr lang="en-US" sz="2499">
                  <a:solidFill>
                    <a:srgbClr val="FFFFFF"/>
                  </a:solidFill>
                  <a:latin typeface="Arimo"/>
                </a:rPr>
                <a:t>ATP</a:t>
              </a:r>
            </a:p>
          </p:txBody>
        </p:sp>
      </p:grpSp>
      <p:sp>
        <p:nvSpPr>
          <p:cNvPr id="8" name="TextBox 8"/>
          <p:cNvSpPr txBox="1"/>
          <p:nvPr/>
        </p:nvSpPr>
        <p:spPr>
          <a:xfrm>
            <a:off x="1028700" y="905313"/>
            <a:ext cx="16230600" cy="1067920"/>
          </a:xfrm>
          <a:prstGeom prst="rect">
            <a:avLst/>
          </a:prstGeom>
        </p:spPr>
        <p:txBody>
          <a:bodyPr lIns="0" tIns="0" rIns="0" bIns="0" rtlCol="0" anchor="t">
            <a:spAutoFit/>
          </a:bodyPr>
          <a:lstStyle/>
          <a:p>
            <a:pPr algn="r">
              <a:lnSpc>
                <a:spcPts val="8785"/>
              </a:lnSpc>
            </a:pPr>
            <a:r>
              <a:rPr lang="en-US" sz="6058" spc="539">
                <a:solidFill>
                  <a:srgbClr val="2D2119"/>
                </a:solidFill>
                <a:latin typeface="Raleway 1 Bold"/>
              </a:rPr>
              <a:t>DIGESTION OF CARBS INTO SUGARS</a:t>
            </a:r>
          </a:p>
        </p:txBody>
      </p:sp>
      <p:sp>
        <p:nvSpPr>
          <p:cNvPr id="9" name="TextBox 9"/>
          <p:cNvSpPr txBox="1"/>
          <p:nvPr/>
        </p:nvSpPr>
        <p:spPr>
          <a:xfrm>
            <a:off x="14888571" y="6699221"/>
            <a:ext cx="2716774" cy="1416050"/>
          </a:xfrm>
          <a:prstGeom prst="rect">
            <a:avLst/>
          </a:prstGeom>
        </p:spPr>
        <p:txBody>
          <a:bodyPr wrap="square" lIns="0" tIns="0" rIns="0" bIns="0" rtlCol="0" anchor="t">
            <a:spAutoFit/>
          </a:bodyPr>
          <a:lstStyle/>
          <a:p>
            <a:pPr algn="ctr">
              <a:lnSpc>
                <a:spcPts val="4200"/>
              </a:lnSpc>
            </a:pPr>
            <a:r>
              <a:rPr lang="en-US" sz="3000">
                <a:solidFill>
                  <a:srgbClr val="2D2119"/>
                </a:solidFill>
                <a:latin typeface="Arimo Bold"/>
              </a:rPr>
              <a:t>Mitochondria</a:t>
            </a:r>
          </a:p>
          <a:p>
            <a:pPr algn="ctr">
              <a:lnSpc>
                <a:spcPts val="3499"/>
              </a:lnSpc>
            </a:pPr>
            <a:r>
              <a:rPr lang="en-US" sz="2499">
                <a:solidFill>
                  <a:srgbClr val="2D2119"/>
                </a:solidFill>
                <a:latin typeface="Arimo Bold"/>
              </a:rPr>
              <a:t>"Powerhouse</a:t>
            </a:r>
          </a:p>
          <a:p>
            <a:pPr algn="ctr">
              <a:lnSpc>
                <a:spcPts val="3499"/>
              </a:lnSpc>
            </a:pPr>
            <a:r>
              <a:rPr lang="en-US" sz="2499">
                <a:solidFill>
                  <a:srgbClr val="2D2119"/>
                </a:solidFill>
                <a:latin typeface="Arimo Bold"/>
              </a:rPr>
              <a:t>of the Cell"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2225" y="0"/>
            <a:ext cx="8311916" cy="10287000"/>
            <a:chOff x="0" y="0"/>
            <a:chExt cx="3032210" cy="3752725"/>
          </a:xfrm>
        </p:grpSpPr>
        <p:sp>
          <p:nvSpPr>
            <p:cNvPr id="3" name="Freeform 3"/>
            <p:cNvSpPr/>
            <p:nvPr/>
          </p:nvSpPr>
          <p:spPr>
            <a:xfrm>
              <a:off x="0" y="0"/>
              <a:ext cx="3032210" cy="3752726"/>
            </a:xfrm>
            <a:custGeom>
              <a:avLst/>
              <a:gdLst/>
              <a:ahLst/>
              <a:cxnLst/>
              <a:rect l="l" t="t" r="r" b="b"/>
              <a:pathLst>
                <a:path w="3032210" h="3752726">
                  <a:moveTo>
                    <a:pt x="0" y="0"/>
                  </a:moveTo>
                  <a:lnTo>
                    <a:pt x="3032210" y="0"/>
                  </a:lnTo>
                  <a:lnTo>
                    <a:pt x="3032210" y="3752726"/>
                  </a:lnTo>
                  <a:lnTo>
                    <a:pt x="0" y="3752726"/>
                  </a:lnTo>
                  <a:close/>
                </a:path>
              </a:pathLst>
            </a:custGeom>
            <a:solidFill>
              <a:srgbClr val="C9C2AF">
                <a:alpha val="83922"/>
              </a:srgbClr>
            </a:solidFill>
          </p:spPr>
        </p:sp>
      </p:grpSp>
      <p:grpSp>
        <p:nvGrpSpPr>
          <p:cNvPr id="4" name="Group 4"/>
          <p:cNvGrpSpPr/>
          <p:nvPr/>
        </p:nvGrpSpPr>
        <p:grpSpPr>
          <a:xfrm>
            <a:off x="9390653" y="0"/>
            <a:ext cx="8311916" cy="10287000"/>
            <a:chOff x="0" y="0"/>
            <a:chExt cx="3032210" cy="3752725"/>
          </a:xfrm>
        </p:grpSpPr>
        <p:sp>
          <p:nvSpPr>
            <p:cNvPr id="5" name="Freeform 5"/>
            <p:cNvSpPr/>
            <p:nvPr/>
          </p:nvSpPr>
          <p:spPr>
            <a:xfrm>
              <a:off x="0" y="0"/>
              <a:ext cx="3032210" cy="3752726"/>
            </a:xfrm>
            <a:custGeom>
              <a:avLst/>
              <a:gdLst/>
              <a:ahLst/>
              <a:cxnLst/>
              <a:rect l="l" t="t" r="r" b="b"/>
              <a:pathLst>
                <a:path w="3032210" h="3752726">
                  <a:moveTo>
                    <a:pt x="0" y="0"/>
                  </a:moveTo>
                  <a:lnTo>
                    <a:pt x="3032210" y="0"/>
                  </a:lnTo>
                  <a:lnTo>
                    <a:pt x="3032210" y="3752726"/>
                  </a:lnTo>
                  <a:lnTo>
                    <a:pt x="0" y="3752726"/>
                  </a:lnTo>
                  <a:close/>
                </a:path>
              </a:pathLst>
            </a:custGeom>
            <a:solidFill>
              <a:srgbClr val="C9C2AF">
                <a:alpha val="83922"/>
              </a:srgbClr>
            </a:solidFill>
          </p:spPr>
        </p:sp>
      </p:grpSp>
      <p:sp>
        <p:nvSpPr>
          <p:cNvPr id="6" name="Freeform 6"/>
          <p:cNvSpPr/>
          <p:nvPr/>
        </p:nvSpPr>
        <p:spPr>
          <a:xfrm>
            <a:off x="9390653" y="8308067"/>
            <a:ext cx="2852482" cy="1900466"/>
          </a:xfrm>
          <a:custGeom>
            <a:avLst/>
            <a:gdLst/>
            <a:ahLst/>
            <a:cxnLst/>
            <a:rect l="l" t="t" r="r" b="b"/>
            <a:pathLst>
              <a:path w="2852482" h="1900466">
                <a:moveTo>
                  <a:pt x="0" y="0"/>
                </a:moveTo>
                <a:lnTo>
                  <a:pt x="2852482" y="0"/>
                </a:lnTo>
                <a:lnTo>
                  <a:pt x="2852482" y="1900466"/>
                </a:lnTo>
                <a:lnTo>
                  <a:pt x="0" y="1900466"/>
                </a:lnTo>
                <a:lnTo>
                  <a:pt x="0" y="0"/>
                </a:lnTo>
                <a:close/>
              </a:path>
            </a:pathLst>
          </a:custGeom>
          <a:blipFill>
            <a:blip r:embed="rId2"/>
            <a:stretch>
              <a:fillRect/>
            </a:stretch>
          </a:blipFill>
        </p:spPr>
      </p:sp>
      <p:sp>
        <p:nvSpPr>
          <p:cNvPr id="7" name="Freeform 7"/>
          <p:cNvSpPr/>
          <p:nvPr/>
        </p:nvSpPr>
        <p:spPr>
          <a:xfrm>
            <a:off x="12243135" y="8317592"/>
            <a:ext cx="1268034" cy="1900466"/>
          </a:xfrm>
          <a:custGeom>
            <a:avLst/>
            <a:gdLst/>
            <a:ahLst/>
            <a:cxnLst/>
            <a:rect l="l" t="t" r="r" b="b"/>
            <a:pathLst>
              <a:path w="1268034" h="1900466">
                <a:moveTo>
                  <a:pt x="0" y="0"/>
                </a:moveTo>
                <a:lnTo>
                  <a:pt x="1268034" y="0"/>
                </a:lnTo>
                <a:lnTo>
                  <a:pt x="1268034" y="1900466"/>
                </a:lnTo>
                <a:lnTo>
                  <a:pt x="0" y="1900466"/>
                </a:lnTo>
                <a:lnTo>
                  <a:pt x="0" y="0"/>
                </a:lnTo>
                <a:close/>
              </a:path>
            </a:pathLst>
          </a:custGeom>
          <a:blipFill>
            <a:blip r:embed="rId3"/>
            <a:stretch>
              <a:fillRect/>
            </a:stretch>
          </a:blipFill>
        </p:spPr>
      </p:sp>
      <p:sp>
        <p:nvSpPr>
          <p:cNvPr id="8" name="Freeform 8"/>
          <p:cNvSpPr/>
          <p:nvPr/>
        </p:nvSpPr>
        <p:spPr>
          <a:xfrm rot="5335809">
            <a:off x="14023593" y="7873796"/>
            <a:ext cx="1849087" cy="2769008"/>
          </a:xfrm>
          <a:custGeom>
            <a:avLst/>
            <a:gdLst/>
            <a:ahLst/>
            <a:cxnLst/>
            <a:rect l="l" t="t" r="r" b="b"/>
            <a:pathLst>
              <a:path w="1849087" h="2769008">
                <a:moveTo>
                  <a:pt x="0" y="0"/>
                </a:moveTo>
                <a:lnTo>
                  <a:pt x="1849087" y="0"/>
                </a:lnTo>
                <a:lnTo>
                  <a:pt x="1849087" y="2769008"/>
                </a:lnTo>
                <a:lnTo>
                  <a:pt x="0" y="2769008"/>
                </a:lnTo>
                <a:lnTo>
                  <a:pt x="0" y="0"/>
                </a:lnTo>
                <a:close/>
              </a:path>
            </a:pathLst>
          </a:custGeom>
          <a:blipFill>
            <a:blip r:embed="rId4"/>
            <a:stretch>
              <a:fillRect/>
            </a:stretch>
          </a:blipFill>
        </p:spPr>
      </p:sp>
      <p:sp>
        <p:nvSpPr>
          <p:cNvPr id="9" name="Freeform 9"/>
          <p:cNvSpPr/>
          <p:nvPr/>
        </p:nvSpPr>
        <p:spPr>
          <a:xfrm>
            <a:off x="6057364" y="8317592"/>
            <a:ext cx="2866778" cy="1969408"/>
          </a:xfrm>
          <a:custGeom>
            <a:avLst/>
            <a:gdLst/>
            <a:ahLst/>
            <a:cxnLst/>
            <a:rect l="l" t="t" r="r" b="b"/>
            <a:pathLst>
              <a:path w="2866778" h="1969408">
                <a:moveTo>
                  <a:pt x="0" y="0"/>
                </a:moveTo>
                <a:lnTo>
                  <a:pt x="2866778" y="0"/>
                </a:lnTo>
                <a:lnTo>
                  <a:pt x="2866778" y="1969408"/>
                </a:lnTo>
                <a:lnTo>
                  <a:pt x="0" y="1969408"/>
                </a:lnTo>
                <a:lnTo>
                  <a:pt x="0" y="0"/>
                </a:lnTo>
                <a:close/>
              </a:path>
            </a:pathLst>
          </a:custGeom>
          <a:blipFill>
            <a:blip r:embed="rId5"/>
            <a:stretch>
              <a:fillRect l="-1555" r="-1555"/>
            </a:stretch>
          </a:blipFill>
        </p:spPr>
      </p:sp>
      <p:sp>
        <p:nvSpPr>
          <p:cNvPr id="10" name="Freeform 10"/>
          <p:cNvSpPr/>
          <p:nvPr/>
        </p:nvSpPr>
        <p:spPr>
          <a:xfrm>
            <a:off x="2236860" y="8317592"/>
            <a:ext cx="2950424" cy="1969408"/>
          </a:xfrm>
          <a:custGeom>
            <a:avLst/>
            <a:gdLst/>
            <a:ahLst/>
            <a:cxnLst/>
            <a:rect l="l" t="t" r="r" b="b"/>
            <a:pathLst>
              <a:path w="2950424" h="1969408">
                <a:moveTo>
                  <a:pt x="0" y="0"/>
                </a:moveTo>
                <a:lnTo>
                  <a:pt x="2950423" y="0"/>
                </a:lnTo>
                <a:lnTo>
                  <a:pt x="2950423" y="1969408"/>
                </a:lnTo>
                <a:lnTo>
                  <a:pt x="0" y="1969408"/>
                </a:lnTo>
                <a:lnTo>
                  <a:pt x="0" y="0"/>
                </a:lnTo>
                <a:close/>
              </a:path>
            </a:pathLst>
          </a:custGeom>
          <a:blipFill>
            <a:blip r:embed="rId6"/>
            <a:stretch>
              <a:fillRect/>
            </a:stretch>
          </a:blipFill>
        </p:spPr>
      </p:sp>
      <p:sp>
        <p:nvSpPr>
          <p:cNvPr id="11" name="Freeform 11"/>
          <p:cNvSpPr/>
          <p:nvPr/>
        </p:nvSpPr>
        <p:spPr>
          <a:xfrm>
            <a:off x="4949158" y="8317592"/>
            <a:ext cx="1476595" cy="1969408"/>
          </a:xfrm>
          <a:custGeom>
            <a:avLst/>
            <a:gdLst/>
            <a:ahLst/>
            <a:cxnLst/>
            <a:rect l="l" t="t" r="r" b="b"/>
            <a:pathLst>
              <a:path w="1476595" h="1969408">
                <a:moveTo>
                  <a:pt x="0" y="0"/>
                </a:moveTo>
                <a:lnTo>
                  <a:pt x="1476595" y="0"/>
                </a:lnTo>
                <a:lnTo>
                  <a:pt x="1476595" y="1969408"/>
                </a:lnTo>
                <a:lnTo>
                  <a:pt x="0" y="1969408"/>
                </a:lnTo>
                <a:lnTo>
                  <a:pt x="0" y="0"/>
                </a:lnTo>
                <a:close/>
              </a:path>
            </a:pathLst>
          </a:custGeom>
          <a:blipFill>
            <a:blip r:embed="rId7"/>
            <a:stretch>
              <a:fillRect/>
            </a:stretch>
          </a:blipFill>
        </p:spPr>
      </p:sp>
      <p:sp>
        <p:nvSpPr>
          <p:cNvPr id="12" name="Freeform 12"/>
          <p:cNvSpPr/>
          <p:nvPr/>
        </p:nvSpPr>
        <p:spPr>
          <a:xfrm>
            <a:off x="612225" y="8317592"/>
            <a:ext cx="2112065" cy="1978933"/>
          </a:xfrm>
          <a:custGeom>
            <a:avLst/>
            <a:gdLst/>
            <a:ahLst/>
            <a:cxnLst/>
            <a:rect l="l" t="t" r="r" b="b"/>
            <a:pathLst>
              <a:path w="2112065" h="1978933">
                <a:moveTo>
                  <a:pt x="0" y="0"/>
                </a:moveTo>
                <a:lnTo>
                  <a:pt x="2112065" y="0"/>
                </a:lnTo>
                <a:lnTo>
                  <a:pt x="2112065" y="1978933"/>
                </a:lnTo>
                <a:lnTo>
                  <a:pt x="0" y="1978933"/>
                </a:lnTo>
                <a:lnTo>
                  <a:pt x="0" y="0"/>
                </a:lnTo>
                <a:close/>
              </a:path>
            </a:pathLst>
          </a:custGeom>
          <a:blipFill>
            <a:blip r:embed="rId8"/>
            <a:stretch>
              <a:fillRect t="-62244" r="-1514"/>
            </a:stretch>
          </a:blipFill>
        </p:spPr>
      </p:sp>
      <p:sp>
        <p:nvSpPr>
          <p:cNvPr id="13" name="Freeform 13"/>
          <p:cNvSpPr/>
          <p:nvPr/>
        </p:nvSpPr>
        <p:spPr>
          <a:xfrm>
            <a:off x="15181315" y="8327117"/>
            <a:ext cx="2521254" cy="1890941"/>
          </a:xfrm>
          <a:custGeom>
            <a:avLst/>
            <a:gdLst/>
            <a:ahLst/>
            <a:cxnLst/>
            <a:rect l="l" t="t" r="r" b="b"/>
            <a:pathLst>
              <a:path w="2521254" h="1890941">
                <a:moveTo>
                  <a:pt x="0" y="0"/>
                </a:moveTo>
                <a:lnTo>
                  <a:pt x="2521255" y="0"/>
                </a:lnTo>
                <a:lnTo>
                  <a:pt x="2521255" y="1890941"/>
                </a:lnTo>
                <a:lnTo>
                  <a:pt x="0" y="1890941"/>
                </a:lnTo>
                <a:lnTo>
                  <a:pt x="0" y="0"/>
                </a:lnTo>
                <a:close/>
              </a:path>
            </a:pathLst>
          </a:custGeom>
          <a:blipFill>
            <a:blip r:embed="rId9"/>
            <a:stretch>
              <a:fillRect/>
            </a:stretch>
          </a:blipFill>
        </p:spPr>
      </p:sp>
      <p:sp>
        <p:nvSpPr>
          <p:cNvPr id="14" name="TextBox 14"/>
          <p:cNvSpPr txBox="1"/>
          <p:nvPr/>
        </p:nvSpPr>
        <p:spPr>
          <a:xfrm>
            <a:off x="1153252" y="933450"/>
            <a:ext cx="7229863" cy="680507"/>
          </a:xfrm>
          <a:prstGeom prst="rect">
            <a:avLst/>
          </a:prstGeom>
        </p:spPr>
        <p:txBody>
          <a:bodyPr lIns="0" tIns="0" rIns="0" bIns="0" rtlCol="0" anchor="t">
            <a:spAutoFit/>
          </a:bodyPr>
          <a:lstStyle/>
          <a:p>
            <a:pPr algn="ctr">
              <a:lnSpc>
                <a:spcPts val="5799"/>
              </a:lnSpc>
            </a:pPr>
            <a:r>
              <a:rPr lang="en-US" sz="3999" spc="355" dirty="0">
                <a:solidFill>
                  <a:srgbClr val="2D2119"/>
                </a:solidFill>
                <a:latin typeface="Raleway 1 Bold"/>
              </a:rPr>
              <a:t>SIMPLE CARBS</a:t>
            </a:r>
          </a:p>
        </p:txBody>
      </p:sp>
      <p:sp>
        <p:nvSpPr>
          <p:cNvPr id="15" name="TextBox 15"/>
          <p:cNvSpPr txBox="1"/>
          <p:nvPr/>
        </p:nvSpPr>
        <p:spPr>
          <a:xfrm>
            <a:off x="9931680" y="933450"/>
            <a:ext cx="7229863" cy="1270000"/>
          </a:xfrm>
          <a:prstGeom prst="rect">
            <a:avLst/>
          </a:prstGeom>
        </p:spPr>
        <p:txBody>
          <a:bodyPr lIns="0" tIns="0" rIns="0" bIns="0" rtlCol="0" anchor="t">
            <a:spAutoFit/>
          </a:bodyPr>
          <a:lstStyle/>
          <a:p>
            <a:pPr algn="ctr">
              <a:lnSpc>
                <a:spcPts val="5799"/>
              </a:lnSpc>
            </a:pPr>
            <a:r>
              <a:rPr lang="en-US" sz="3999" spc="355">
                <a:solidFill>
                  <a:srgbClr val="2D2119"/>
                </a:solidFill>
                <a:latin typeface="Raleway 1 Bold"/>
              </a:rPr>
              <a:t>COMPLEX CARBS</a:t>
            </a:r>
          </a:p>
          <a:p>
            <a:pPr algn="ctr">
              <a:lnSpc>
                <a:spcPts val="4350"/>
              </a:lnSpc>
            </a:pPr>
            <a:r>
              <a:rPr lang="en-US" sz="3000" spc="267">
                <a:solidFill>
                  <a:srgbClr val="2D2119"/>
                </a:solidFill>
                <a:latin typeface="Raleway 1 Bold"/>
              </a:rPr>
              <a:t>"HEALTHY"</a:t>
            </a:r>
          </a:p>
        </p:txBody>
      </p:sp>
      <p:sp>
        <p:nvSpPr>
          <p:cNvPr id="16" name="TextBox 16"/>
          <p:cNvSpPr txBox="1"/>
          <p:nvPr/>
        </p:nvSpPr>
        <p:spPr>
          <a:xfrm>
            <a:off x="1028700" y="2844889"/>
            <a:ext cx="7397642" cy="5024773"/>
          </a:xfrm>
          <a:prstGeom prst="rect">
            <a:avLst/>
          </a:prstGeom>
        </p:spPr>
        <p:txBody>
          <a:bodyPr wrap="square" lIns="0" tIns="0" rIns="0" bIns="0" rtlCol="0" anchor="t">
            <a:spAutoFit/>
          </a:bodyPr>
          <a:lstStyle/>
          <a:p>
            <a:pPr marL="647700" lvl="1" indent="-323850" algn="ctr">
              <a:lnSpc>
                <a:spcPts val="4350"/>
              </a:lnSpc>
              <a:buFont typeface="Arial"/>
              <a:buChar char="•"/>
            </a:pPr>
            <a:r>
              <a:rPr lang="en-US" sz="3000" spc="267" dirty="0">
                <a:solidFill>
                  <a:srgbClr val="2D2119"/>
                </a:solidFill>
                <a:latin typeface="Arimo"/>
              </a:rPr>
              <a:t>Gives you an instant burst of energy.</a:t>
            </a:r>
            <a:endParaRPr lang="en-US" sz="3000" spc="267" dirty="0">
              <a:solidFill>
                <a:srgbClr val="2D2119"/>
              </a:solidFill>
              <a:latin typeface="Arimo"/>
              <a:ea typeface="Arimo"/>
              <a:cs typeface="Arimo"/>
            </a:endParaRPr>
          </a:p>
          <a:p>
            <a:pPr marL="647700" lvl="1" indent="-323850" algn="ctr">
              <a:lnSpc>
                <a:spcPts val="4350"/>
              </a:lnSpc>
              <a:buFont typeface="Arial"/>
              <a:buChar char="•"/>
            </a:pPr>
            <a:r>
              <a:rPr lang="en-US" sz="3000" spc="267" dirty="0">
                <a:solidFill>
                  <a:srgbClr val="2D2119"/>
                </a:solidFill>
                <a:latin typeface="Arimo"/>
              </a:rPr>
              <a:t>Causes a spikes in blood sugar levels (hence the name "Sugar Rush" &amp; "Sugar Crash".</a:t>
            </a:r>
            <a:endParaRPr lang="en-US" sz="3000" spc="267" dirty="0">
              <a:solidFill>
                <a:srgbClr val="2D2119"/>
              </a:solidFill>
              <a:latin typeface="Arimo"/>
              <a:ea typeface="Arimo"/>
              <a:cs typeface="Arimo"/>
            </a:endParaRPr>
          </a:p>
          <a:p>
            <a:pPr marL="647700" lvl="1" indent="-323850" algn="ctr">
              <a:lnSpc>
                <a:spcPts val="4350"/>
              </a:lnSpc>
              <a:buFont typeface="Arial"/>
              <a:buChar char="•"/>
            </a:pPr>
            <a:r>
              <a:rPr lang="en-US" sz="3000" spc="267" dirty="0">
                <a:solidFill>
                  <a:srgbClr val="2D2119"/>
                </a:solidFill>
                <a:latin typeface="Arimo"/>
              </a:rPr>
              <a:t>Includes all sugar types and anything made with "sugar".</a:t>
            </a:r>
          </a:p>
          <a:p>
            <a:pPr marL="647700" lvl="1" indent="-323850" algn="ctr">
              <a:lnSpc>
                <a:spcPts val="4350"/>
              </a:lnSpc>
              <a:buFont typeface="Arial"/>
              <a:buChar char="•"/>
            </a:pPr>
            <a:r>
              <a:rPr lang="en-US" sz="3000" spc="267" dirty="0">
                <a:solidFill>
                  <a:srgbClr val="2D2119"/>
                </a:solidFill>
                <a:latin typeface="Arimo"/>
                <a:ea typeface="Arimo"/>
                <a:cs typeface="Arimo"/>
              </a:rPr>
              <a:t>Examples: soda, candy, white table sugar</a:t>
            </a:r>
          </a:p>
        </p:txBody>
      </p:sp>
      <p:sp>
        <p:nvSpPr>
          <p:cNvPr id="17" name="TextBox 17"/>
          <p:cNvSpPr txBox="1"/>
          <p:nvPr/>
        </p:nvSpPr>
        <p:spPr>
          <a:xfrm>
            <a:off x="9529220" y="2844889"/>
            <a:ext cx="7575908" cy="3896259"/>
          </a:xfrm>
          <a:prstGeom prst="rect">
            <a:avLst/>
          </a:prstGeom>
        </p:spPr>
        <p:txBody>
          <a:bodyPr wrap="square" lIns="0" tIns="0" rIns="0" bIns="0" rtlCol="0" anchor="t">
            <a:spAutoFit/>
          </a:bodyPr>
          <a:lstStyle/>
          <a:p>
            <a:pPr marL="647700" lvl="1" indent="-323850" algn="ctr">
              <a:lnSpc>
                <a:spcPts val="4350"/>
              </a:lnSpc>
              <a:buFont typeface="Arial"/>
              <a:buChar char="•"/>
            </a:pPr>
            <a:r>
              <a:rPr lang="en-US" sz="3000" spc="267" dirty="0">
                <a:solidFill>
                  <a:srgbClr val="2D2119"/>
                </a:solidFill>
                <a:latin typeface="Arimo"/>
              </a:rPr>
              <a:t>Made up of polysaccharides, which are not digested that quickly.</a:t>
            </a:r>
          </a:p>
          <a:p>
            <a:pPr marL="647700" lvl="1" indent="-323850" algn="ctr">
              <a:lnSpc>
                <a:spcPts val="4350"/>
              </a:lnSpc>
              <a:buFont typeface="Arial"/>
              <a:buChar char="•"/>
            </a:pPr>
            <a:r>
              <a:rPr lang="en-US" sz="3000" spc="267" dirty="0">
                <a:solidFill>
                  <a:srgbClr val="2D2119"/>
                </a:solidFill>
                <a:latin typeface="Arimo"/>
              </a:rPr>
              <a:t>Mainly used by the body as a sustained source of energy. </a:t>
            </a:r>
            <a:endParaRPr lang="en-US" sz="3000" spc="267" dirty="0">
              <a:solidFill>
                <a:srgbClr val="2D2119"/>
              </a:solidFill>
              <a:latin typeface="Arimo"/>
              <a:ea typeface="Arimo"/>
              <a:cs typeface="Arimo"/>
            </a:endParaRPr>
          </a:p>
          <a:p>
            <a:pPr marL="647700" lvl="1" indent="-323850" algn="ctr">
              <a:lnSpc>
                <a:spcPts val="4350"/>
              </a:lnSpc>
              <a:buFont typeface="Arial"/>
              <a:buChar char="•"/>
            </a:pPr>
            <a:r>
              <a:rPr lang="en-US" sz="3000" spc="267" dirty="0">
                <a:solidFill>
                  <a:srgbClr val="2D2119"/>
                </a:solidFill>
                <a:latin typeface="Arimo"/>
              </a:rPr>
              <a:t>Examples: whole grains, starchy vegetables, legumes &amp; nuts.</a:t>
            </a:r>
            <a:endParaRPr lang="en-US" sz="3000" spc="267" dirty="0">
              <a:solidFill>
                <a:srgbClr val="2D2119"/>
              </a:solidFill>
              <a:latin typeface="Arimo"/>
              <a:ea typeface="Arimo"/>
              <a:cs typeface="Arim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67899" y="2036917"/>
            <a:ext cx="7752202" cy="7752202"/>
          </a:xfrm>
          <a:custGeom>
            <a:avLst/>
            <a:gdLst/>
            <a:ahLst/>
            <a:cxnLst/>
            <a:rect l="l" t="t" r="r" b="b"/>
            <a:pathLst>
              <a:path w="7752202" h="7752202">
                <a:moveTo>
                  <a:pt x="0" y="0"/>
                </a:moveTo>
                <a:lnTo>
                  <a:pt x="7752202" y="0"/>
                </a:lnTo>
                <a:lnTo>
                  <a:pt x="7752202" y="7752203"/>
                </a:lnTo>
                <a:lnTo>
                  <a:pt x="0" y="7752203"/>
                </a:lnTo>
                <a:lnTo>
                  <a:pt x="0" y="0"/>
                </a:lnTo>
                <a:close/>
              </a:path>
            </a:pathLst>
          </a:custGeom>
          <a:blipFill>
            <a:blip r:embed="rId2"/>
            <a:stretch>
              <a:fillRect/>
            </a:stretch>
          </a:blipFill>
        </p:spPr>
      </p:sp>
      <p:sp>
        <p:nvSpPr>
          <p:cNvPr id="3" name="TextBox 3"/>
          <p:cNvSpPr txBox="1"/>
          <p:nvPr/>
        </p:nvSpPr>
        <p:spPr>
          <a:xfrm>
            <a:off x="1028700" y="905313"/>
            <a:ext cx="16230600" cy="1074455"/>
          </a:xfrm>
          <a:prstGeom prst="rect">
            <a:avLst/>
          </a:prstGeom>
        </p:spPr>
        <p:txBody>
          <a:bodyPr lIns="0" tIns="0" rIns="0" bIns="0" rtlCol="0" anchor="t">
            <a:spAutoFit/>
          </a:bodyPr>
          <a:lstStyle/>
          <a:p>
            <a:pPr algn="ctr">
              <a:lnSpc>
                <a:spcPts val="8785"/>
              </a:lnSpc>
            </a:pPr>
            <a:r>
              <a:rPr lang="en-US" sz="6058" spc="539">
                <a:solidFill>
                  <a:srgbClr val="2D2119"/>
                </a:solidFill>
                <a:latin typeface="Raleway 1 Bold"/>
              </a:rPr>
              <a:t>INSULIN RESISTANCE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3353" y="2075941"/>
            <a:ext cx="4961531" cy="7410959"/>
            <a:chOff x="0" y="0"/>
            <a:chExt cx="6615375" cy="9881279"/>
          </a:xfrm>
        </p:grpSpPr>
        <p:pic>
          <p:nvPicPr>
            <p:cNvPr id="3" name="Picture 3"/>
            <p:cNvPicPr>
              <a:picLocks noChangeAspect="1"/>
            </p:cNvPicPr>
            <p:nvPr/>
          </p:nvPicPr>
          <p:blipFill>
            <a:blip r:embed="rId2"/>
            <a:srcRect l="16525" r="16525"/>
            <a:stretch>
              <a:fillRect/>
            </a:stretch>
          </p:blipFill>
          <p:spPr>
            <a:xfrm>
              <a:off x="0" y="0"/>
              <a:ext cx="6615375" cy="9881279"/>
            </a:xfrm>
            <a:prstGeom prst="rect">
              <a:avLst/>
            </a:prstGeom>
          </p:spPr>
        </p:pic>
      </p:grpSp>
      <p:grpSp>
        <p:nvGrpSpPr>
          <p:cNvPr id="4" name="Group 4"/>
          <p:cNvGrpSpPr/>
          <p:nvPr/>
        </p:nvGrpSpPr>
        <p:grpSpPr>
          <a:xfrm>
            <a:off x="13097221" y="1381125"/>
            <a:ext cx="4814655" cy="8334375"/>
            <a:chOff x="0" y="0"/>
            <a:chExt cx="6419540" cy="11112500"/>
          </a:xfrm>
        </p:grpSpPr>
        <p:pic>
          <p:nvPicPr>
            <p:cNvPr id="5" name="Picture 5"/>
            <p:cNvPicPr>
              <a:picLocks noChangeAspect="1"/>
            </p:cNvPicPr>
            <p:nvPr/>
          </p:nvPicPr>
          <p:blipFill>
            <a:blip r:embed="rId3"/>
            <a:srcRect l="21115" r="21115"/>
            <a:stretch>
              <a:fillRect/>
            </a:stretch>
          </p:blipFill>
          <p:spPr>
            <a:xfrm>
              <a:off x="0" y="0"/>
              <a:ext cx="6419540" cy="11112500"/>
            </a:xfrm>
            <a:prstGeom prst="rect">
              <a:avLst/>
            </a:prstGeom>
          </p:spPr>
        </p:pic>
      </p:grpSp>
      <p:grpSp>
        <p:nvGrpSpPr>
          <p:cNvPr id="6" name="Group 6"/>
          <p:cNvGrpSpPr/>
          <p:nvPr/>
        </p:nvGrpSpPr>
        <p:grpSpPr>
          <a:xfrm>
            <a:off x="5917518" y="4326316"/>
            <a:ext cx="3411701" cy="5103434"/>
            <a:chOff x="0" y="0"/>
            <a:chExt cx="4548934" cy="6804579"/>
          </a:xfrm>
        </p:grpSpPr>
        <p:pic>
          <p:nvPicPr>
            <p:cNvPr id="7" name="Picture 7"/>
            <p:cNvPicPr>
              <a:picLocks noChangeAspect="1"/>
            </p:cNvPicPr>
            <p:nvPr/>
          </p:nvPicPr>
          <p:blipFill>
            <a:blip r:embed="rId4"/>
            <a:srcRect l="16574" r="16574"/>
            <a:stretch>
              <a:fillRect/>
            </a:stretch>
          </p:blipFill>
          <p:spPr>
            <a:xfrm>
              <a:off x="0" y="0"/>
              <a:ext cx="4548934" cy="6804579"/>
            </a:xfrm>
            <a:prstGeom prst="rect">
              <a:avLst/>
            </a:prstGeom>
          </p:spPr>
        </p:pic>
      </p:grpSp>
      <p:grpSp>
        <p:nvGrpSpPr>
          <p:cNvPr id="8" name="Group 8"/>
          <p:cNvGrpSpPr/>
          <p:nvPr/>
        </p:nvGrpSpPr>
        <p:grpSpPr>
          <a:xfrm>
            <a:off x="6167696" y="1028700"/>
            <a:ext cx="6695473" cy="2971142"/>
            <a:chOff x="0" y="0"/>
            <a:chExt cx="2442527" cy="1083881"/>
          </a:xfrm>
        </p:grpSpPr>
        <p:sp>
          <p:nvSpPr>
            <p:cNvPr id="9" name="Freeform 9"/>
            <p:cNvSpPr/>
            <p:nvPr/>
          </p:nvSpPr>
          <p:spPr>
            <a:xfrm>
              <a:off x="0" y="0"/>
              <a:ext cx="2442527" cy="1083880"/>
            </a:xfrm>
            <a:custGeom>
              <a:avLst/>
              <a:gdLst/>
              <a:ahLst/>
              <a:cxnLst/>
              <a:rect l="l" t="t" r="r" b="b"/>
              <a:pathLst>
                <a:path w="2442527" h="1083880">
                  <a:moveTo>
                    <a:pt x="0" y="0"/>
                  </a:moveTo>
                  <a:lnTo>
                    <a:pt x="2442527" y="0"/>
                  </a:lnTo>
                  <a:lnTo>
                    <a:pt x="2442527" y="1083880"/>
                  </a:lnTo>
                  <a:lnTo>
                    <a:pt x="0" y="1083880"/>
                  </a:lnTo>
                  <a:close/>
                </a:path>
              </a:pathLst>
            </a:custGeom>
            <a:solidFill>
              <a:srgbClr val="C9C2AF">
                <a:alpha val="83922"/>
              </a:srgbClr>
            </a:solidFill>
          </p:spPr>
        </p:sp>
      </p:grpSp>
      <p:sp>
        <p:nvSpPr>
          <p:cNvPr id="10" name="TextBox 10"/>
          <p:cNvSpPr txBox="1"/>
          <p:nvPr/>
        </p:nvSpPr>
        <p:spPr>
          <a:xfrm>
            <a:off x="6407103" y="1386073"/>
            <a:ext cx="6231083" cy="1952625"/>
          </a:xfrm>
          <a:prstGeom prst="rect">
            <a:avLst/>
          </a:prstGeom>
        </p:spPr>
        <p:txBody>
          <a:bodyPr lIns="0" tIns="0" rIns="0" bIns="0" rtlCol="0" anchor="t">
            <a:spAutoFit/>
          </a:bodyPr>
          <a:lstStyle/>
          <a:p>
            <a:pPr algn="ctr">
              <a:lnSpc>
                <a:spcPts val="7830"/>
              </a:lnSpc>
            </a:pPr>
            <a:r>
              <a:rPr lang="en-US" sz="5400" spc="480">
                <a:solidFill>
                  <a:srgbClr val="2D2119"/>
                </a:solidFill>
                <a:latin typeface="Raleway 2 Bold"/>
              </a:rPr>
              <a:t>FOOD LABEL CHALLENGE!</a:t>
            </a:r>
          </a:p>
        </p:txBody>
      </p:sp>
      <p:grpSp>
        <p:nvGrpSpPr>
          <p:cNvPr id="11" name="Group 11"/>
          <p:cNvGrpSpPr/>
          <p:nvPr/>
        </p:nvGrpSpPr>
        <p:grpSpPr>
          <a:xfrm>
            <a:off x="9561695" y="4383466"/>
            <a:ext cx="3411701" cy="5103434"/>
            <a:chOff x="0" y="0"/>
            <a:chExt cx="4548934" cy="6804579"/>
          </a:xfrm>
        </p:grpSpPr>
        <p:pic>
          <p:nvPicPr>
            <p:cNvPr id="12" name="Picture 12"/>
            <p:cNvPicPr>
              <a:picLocks noChangeAspect="1"/>
            </p:cNvPicPr>
            <p:nvPr/>
          </p:nvPicPr>
          <p:blipFill>
            <a:blip r:embed="rId5"/>
            <a:srcRect l="16574" r="16574"/>
            <a:stretch>
              <a:fillRect/>
            </a:stretch>
          </p:blipFill>
          <p:spPr>
            <a:xfrm>
              <a:off x="0" y="0"/>
              <a:ext cx="4548934" cy="6804579"/>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16347" y="3020566"/>
            <a:ext cx="4190455" cy="3184526"/>
          </a:xfrm>
          <a:prstGeom prst="rect">
            <a:avLst/>
          </a:prstGeom>
        </p:spPr>
        <p:txBody>
          <a:bodyPr wrap="square" lIns="0" tIns="0" rIns="0" bIns="0" rtlCol="0" anchor="t">
            <a:spAutoFit/>
          </a:bodyPr>
          <a:lstStyle/>
          <a:p>
            <a:pPr>
              <a:lnSpc>
                <a:spcPts val="4200"/>
              </a:lnSpc>
            </a:pPr>
            <a:r>
              <a:rPr lang="en-US" sz="3000" spc="162">
                <a:solidFill>
                  <a:srgbClr val="2D2119"/>
                </a:solidFill>
                <a:latin typeface="Arimo"/>
              </a:rPr>
              <a:t>Find the difference between these 2 peanut butters!​</a:t>
            </a:r>
          </a:p>
          <a:p>
            <a:pPr>
              <a:lnSpc>
                <a:spcPts val="4200"/>
              </a:lnSpc>
            </a:pPr>
            <a:r>
              <a:rPr lang="en-US" sz="3000" spc="162">
                <a:solidFill>
                  <a:srgbClr val="2D2119"/>
                </a:solidFill>
                <a:latin typeface="Arimo Bold"/>
              </a:rPr>
              <a:t>Hint</a:t>
            </a:r>
            <a:r>
              <a:rPr lang="en-US" sz="3000" spc="162">
                <a:solidFill>
                  <a:srgbClr val="2D2119"/>
                </a:solidFill>
                <a:latin typeface="Arimo"/>
              </a:rPr>
              <a:t>: Look at the carbs!</a:t>
            </a:r>
          </a:p>
          <a:p>
            <a:pPr>
              <a:lnSpc>
                <a:spcPts val="4200"/>
              </a:lnSpc>
            </a:pPr>
            <a:endParaRPr lang="en-US" sz="3000" spc="162">
              <a:solidFill>
                <a:srgbClr val="2D2119"/>
              </a:solidFill>
              <a:latin typeface="Arimo"/>
            </a:endParaRPr>
          </a:p>
        </p:txBody>
      </p:sp>
      <p:sp>
        <p:nvSpPr>
          <p:cNvPr id="3" name="TextBox 3"/>
          <p:cNvSpPr txBox="1"/>
          <p:nvPr/>
        </p:nvSpPr>
        <p:spPr>
          <a:xfrm>
            <a:off x="1516347" y="1591412"/>
            <a:ext cx="8115300" cy="1106458"/>
          </a:xfrm>
          <a:prstGeom prst="rect">
            <a:avLst/>
          </a:prstGeom>
        </p:spPr>
        <p:txBody>
          <a:bodyPr lIns="0" tIns="0" rIns="0" bIns="0" rtlCol="0" anchor="t">
            <a:spAutoFit/>
          </a:bodyPr>
          <a:lstStyle/>
          <a:p>
            <a:pPr>
              <a:lnSpc>
                <a:spcPts val="9063"/>
              </a:lnSpc>
            </a:pPr>
            <a:r>
              <a:rPr lang="en-US" sz="6250" spc="556">
                <a:solidFill>
                  <a:srgbClr val="2D2119"/>
                </a:solidFill>
                <a:latin typeface="Raleway 2 Bold"/>
              </a:rPr>
              <a:t>QUICK!</a:t>
            </a:r>
          </a:p>
        </p:txBody>
      </p:sp>
      <p:pic>
        <p:nvPicPr>
          <p:cNvPr id="5" name="Picture 5" descr="A close-up of a jar&#10;&#10;Description automatically generated">
            <a:extLst>
              <a:ext uri="{FF2B5EF4-FFF2-40B4-BE49-F238E27FC236}">
                <a16:creationId xmlns:a16="http://schemas.microsoft.com/office/drawing/2014/main" id="{6241495E-FC7C-1728-FE61-FA168ACBFF67}"/>
              </a:ext>
            </a:extLst>
          </p:cNvPr>
          <p:cNvPicPr>
            <a:picLocks noChangeAspect="1"/>
          </p:cNvPicPr>
          <p:nvPr/>
        </p:nvPicPr>
        <p:blipFill>
          <a:blip r:embed="rId2"/>
          <a:stretch>
            <a:fillRect/>
          </a:stretch>
        </p:blipFill>
        <p:spPr>
          <a:xfrm>
            <a:off x="5867401" y="1494876"/>
            <a:ext cx="12077699" cy="79273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9072" y="3018324"/>
            <a:ext cx="4410480" cy="6239976"/>
            <a:chOff x="0" y="0"/>
            <a:chExt cx="5880641" cy="8319968"/>
          </a:xfrm>
        </p:grpSpPr>
        <p:pic>
          <p:nvPicPr>
            <p:cNvPr id="3" name="Picture 3"/>
            <p:cNvPicPr>
              <a:picLocks noChangeAspect="1"/>
            </p:cNvPicPr>
            <p:nvPr/>
          </p:nvPicPr>
          <p:blipFill>
            <a:blip r:embed="rId2"/>
            <a:srcRect l="32541" r="20367"/>
            <a:stretch>
              <a:fillRect/>
            </a:stretch>
          </p:blipFill>
          <p:spPr>
            <a:xfrm>
              <a:off x="0" y="0"/>
              <a:ext cx="5880641" cy="8319968"/>
            </a:xfrm>
            <a:prstGeom prst="rect">
              <a:avLst/>
            </a:prstGeom>
          </p:spPr>
        </p:pic>
      </p:grpSp>
      <p:grpSp>
        <p:nvGrpSpPr>
          <p:cNvPr id="4" name="Group 4"/>
          <p:cNvGrpSpPr/>
          <p:nvPr/>
        </p:nvGrpSpPr>
        <p:grpSpPr>
          <a:xfrm>
            <a:off x="13205872" y="414407"/>
            <a:ext cx="4274052" cy="8843893"/>
            <a:chOff x="0" y="0"/>
            <a:chExt cx="5698736" cy="11791857"/>
          </a:xfrm>
        </p:grpSpPr>
        <p:pic>
          <p:nvPicPr>
            <p:cNvPr id="5" name="Picture 5"/>
            <p:cNvPicPr>
              <a:picLocks noChangeAspect="1"/>
            </p:cNvPicPr>
            <p:nvPr/>
          </p:nvPicPr>
          <p:blipFill>
            <a:blip r:embed="rId3"/>
            <a:srcRect l="31212" r="31212"/>
            <a:stretch>
              <a:fillRect/>
            </a:stretch>
          </p:blipFill>
          <p:spPr>
            <a:xfrm>
              <a:off x="0" y="0"/>
              <a:ext cx="5698736" cy="11791857"/>
            </a:xfrm>
            <a:prstGeom prst="rect">
              <a:avLst/>
            </a:prstGeom>
          </p:spPr>
        </p:pic>
      </p:grpSp>
      <p:grpSp>
        <p:nvGrpSpPr>
          <p:cNvPr id="6" name="Group 6"/>
          <p:cNvGrpSpPr/>
          <p:nvPr/>
        </p:nvGrpSpPr>
        <p:grpSpPr>
          <a:xfrm>
            <a:off x="6033844" y="4464832"/>
            <a:ext cx="3273938" cy="4793468"/>
            <a:chOff x="0" y="0"/>
            <a:chExt cx="4365251" cy="6391290"/>
          </a:xfrm>
        </p:grpSpPr>
        <p:pic>
          <p:nvPicPr>
            <p:cNvPr id="7" name="Picture 7"/>
            <p:cNvPicPr>
              <a:picLocks noChangeAspect="1"/>
            </p:cNvPicPr>
            <p:nvPr/>
          </p:nvPicPr>
          <p:blipFill>
            <a:blip r:embed="rId4"/>
            <a:srcRect l="32991" r="21503"/>
            <a:stretch>
              <a:fillRect/>
            </a:stretch>
          </p:blipFill>
          <p:spPr>
            <a:xfrm>
              <a:off x="0" y="0"/>
              <a:ext cx="4365251" cy="6391290"/>
            </a:xfrm>
            <a:prstGeom prst="rect">
              <a:avLst/>
            </a:prstGeom>
          </p:spPr>
        </p:pic>
      </p:grpSp>
      <p:grpSp>
        <p:nvGrpSpPr>
          <p:cNvPr id="8" name="Group 8"/>
          <p:cNvGrpSpPr/>
          <p:nvPr/>
        </p:nvGrpSpPr>
        <p:grpSpPr>
          <a:xfrm>
            <a:off x="1216697" y="414407"/>
            <a:ext cx="3502227" cy="2328391"/>
            <a:chOff x="0" y="0"/>
            <a:chExt cx="4669636" cy="3104522"/>
          </a:xfrm>
        </p:grpSpPr>
        <p:pic>
          <p:nvPicPr>
            <p:cNvPr id="9" name="Picture 9"/>
            <p:cNvPicPr>
              <a:picLocks noChangeAspect="1"/>
            </p:cNvPicPr>
            <p:nvPr/>
          </p:nvPicPr>
          <p:blipFill>
            <a:blip r:embed="rId5"/>
            <a:srcRect t="5677" b="5677"/>
            <a:stretch>
              <a:fillRect/>
            </a:stretch>
          </p:blipFill>
          <p:spPr>
            <a:xfrm>
              <a:off x="0" y="0"/>
              <a:ext cx="4669636" cy="3104522"/>
            </a:xfrm>
            <a:prstGeom prst="rect">
              <a:avLst/>
            </a:prstGeom>
          </p:spPr>
        </p:pic>
      </p:grpSp>
      <p:grpSp>
        <p:nvGrpSpPr>
          <p:cNvPr id="10" name="Group 10"/>
          <p:cNvGrpSpPr/>
          <p:nvPr/>
        </p:nvGrpSpPr>
        <p:grpSpPr>
          <a:xfrm>
            <a:off x="6033844" y="1028700"/>
            <a:ext cx="8279744" cy="2971142"/>
            <a:chOff x="0" y="0"/>
            <a:chExt cx="11039659" cy="3961522"/>
          </a:xfrm>
        </p:grpSpPr>
        <p:grpSp>
          <p:nvGrpSpPr>
            <p:cNvPr id="11" name="Group 11"/>
            <p:cNvGrpSpPr/>
            <p:nvPr/>
          </p:nvGrpSpPr>
          <p:grpSpPr>
            <a:xfrm>
              <a:off x="0" y="0"/>
              <a:ext cx="11039659" cy="3961522"/>
              <a:chOff x="0" y="0"/>
              <a:chExt cx="3020473" cy="1083881"/>
            </a:xfrm>
          </p:grpSpPr>
          <p:sp>
            <p:nvSpPr>
              <p:cNvPr id="12" name="Freeform 12"/>
              <p:cNvSpPr/>
              <p:nvPr/>
            </p:nvSpPr>
            <p:spPr>
              <a:xfrm>
                <a:off x="0" y="0"/>
                <a:ext cx="3020473" cy="1083880"/>
              </a:xfrm>
              <a:custGeom>
                <a:avLst/>
                <a:gdLst/>
                <a:ahLst/>
                <a:cxnLst/>
                <a:rect l="l" t="t" r="r" b="b"/>
                <a:pathLst>
                  <a:path w="3020473" h="1083880">
                    <a:moveTo>
                      <a:pt x="0" y="0"/>
                    </a:moveTo>
                    <a:lnTo>
                      <a:pt x="3020473" y="0"/>
                    </a:lnTo>
                    <a:lnTo>
                      <a:pt x="3020473" y="1083880"/>
                    </a:lnTo>
                    <a:lnTo>
                      <a:pt x="0" y="1083880"/>
                    </a:lnTo>
                    <a:close/>
                  </a:path>
                </a:pathLst>
              </a:custGeom>
              <a:solidFill>
                <a:srgbClr val="C9C2AF">
                  <a:alpha val="83922"/>
                </a:srgbClr>
              </a:solidFill>
            </p:spPr>
          </p:sp>
        </p:grpSp>
        <p:sp>
          <p:nvSpPr>
            <p:cNvPr id="13" name="TextBox 13"/>
            <p:cNvSpPr txBox="1"/>
            <p:nvPr/>
          </p:nvSpPr>
          <p:spPr>
            <a:xfrm>
              <a:off x="416863" y="427147"/>
              <a:ext cx="10328630" cy="1400136"/>
            </a:xfrm>
            <a:prstGeom prst="rect">
              <a:avLst/>
            </a:prstGeom>
          </p:spPr>
          <p:txBody>
            <a:bodyPr lIns="0" tIns="0" rIns="0" bIns="0" rtlCol="0" anchor="t">
              <a:spAutoFit/>
            </a:bodyPr>
            <a:lstStyle/>
            <a:p>
              <a:pPr>
                <a:lnSpc>
                  <a:spcPts val="8918"/>
                </a:lnSpc>
              </a:pPr>
              <a:r>
                <a:rPr lang="en-US" sz="6150" spc="547">
                  <a:solidFill>
                    <a:srgbClr val="2D2119"/>
                  </a:solidFill>
                  <a:latin typeface="Raleway 2 Bold"/>
                </a:rPr>
                <a:t>PROTEIN</a:t>
              </a:r>
            </a:p>
          </p:txBody>
        </p:sp>
      </p:grpSp>
      <p:grpSp>
        <p:nvGrpSpPr>
          <p:cNvPr id="14" name="Group 14"/>
          <p:cNvGrpSpPr/>
          <p:nvPr/>
        </p:nvGrpSpPr>
        <p:grpSpPr>
          <a:xfrm>
            <a:off x="9566057" y="4464832"/>
            <a:ext cx="3273938" cy="4793468"/>
            <a:chOff x="0" y="0"/>
            <a:chExt cx="4365251" cy="6391290"/>
          </a:xfrm>
        </p:grpSpPr>
        <p:pic>
          <p:nvPicPr>
            <p:cNvPr id="15" name="Picture 15"/>
            <p:cNvPicPr>
              <a:picLocks noChangeAspect="1"/>
            </p:cNvPicPr>
            <p:nvPr/>
          </p:nvPicPr>
          <p:blipFill>
            <a:blip r:embed="rId6"/>
            <a:srcRect l="15850" r="15850"/>
            <a:stretch>
              <a:fillRect/>
            </a:stretch>
          </p:blipFill>
          <p:spPr>
            <a:xfrm>
              <a:off x="0" y="0"/>
              <a:ext cx="4365251" cy="6391290"/>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680406" cy="10287000"/>
            <a:chOff x="0" y="0"/>
            <a:chExt cx="8907208" cy="13716000"/>
          </a:xfrm>
        </p:grpSpPr>
        <p:pic>
          <p:nvPicPr>
            <p:cNvPr id="3" name="Picture 3"/>
            <p:cNvPicPr>
              <a:picLocks noChangeAspect="1"/>
            </p:cNvPicPr>
            <p:nvPr/>
          </p:nvPicPr>
          <p:blipFill>
            <a:blip r:embed="rId2"/>
            <a:srcRect l="44729" r="18741"/>
            <a:stretch>
              <a:fillRect/>
            </a:stretch>
          </p:blipFill>
          <p:spPr>
            <a:xfrm>
              <a:off x="0" y="0"/>
              <a:ext cx="8907208" cy="13716000"/>
            </a:xfrm>
            <a:prstGeom prst="rect">
              <a:avLst/>
            </a:prstGeom>
          </p:spPr>
        </p:pic>
      </p:grpSp>
      <p:grpSp>
        <p:nvGrpSpPr>
          <p:cNvPr id="4" name="Group 4"/>
          <p:cNvGrpSpPr/>
          <p:nvPr/>
        </p:nvGrpSpPr>
        <p:grpSpPr>
          <a:xfrm>
            <a:off x="7127198" y="1952641"/>
            <a:ext cx="11552552" cy="7227628"/>
            <a:chOff x="0" y="0"/>
            <a:chExt cx="15403403" cy="9636838"/>
          </a:xfrm>
        </p:grpSpPr>
        <p:sp>
          <p:nvSpPr>
            <p:cNvPr id="5" name="TextBox 5"/>
            <p:cNvSpPr txBox="1"/>
            <p:nvPr/>
          </p:nvSpPr>
          <p:spPr>
            <a:xfrm>
              <a:off x="0" y="-142875"/>
              <a:ext cx="15403403" cy="1256242"/>
            </a:xfrm>
            <a:prstGeom prst="rect">
              <a:avLst/>
            </a:prstGeom>
          </p:spPr>
          <p:txBody>
            <a:bodyPr lIns="0" tIns="0" rIns="0" bIns="0" rtlCol="0" anchor="t">
              <a:spAutoFit/>
            </a:bodyPr>
            <a:lstStyle/>
            <a:p>
              <a:pPr>
                <a:lnSpc>
                  <a:spcPts val="7974"/>
                </a:lnSpc>
              </a:pPr>
              <a:r>
                <a:rPr lang="en-US" sz="5499" spc="489">
                  <a:solidFill>
                    <a:srgbClr val="2D2119"/>
                  </a:solidFill>
                  <a:latin typeface="Raleway 2 Bold"/>
                </a:rPr>
                <a:t>PROTEIN</a:t>
              </a:r>
            </a:p>
          </p:txBody>
        </p:sp>
        <p:sp>
          <p:nvSpPr>
            <p:cNvPr id="6" name="TextBox 6"/>
            <p:cNvSpPr txBox="1"/>
            <p:nvPr/>
          </p:nvSpPr>
          <p:spPr>
            <a:xfrm>
              <a:off x="0" y="1839038"/>
              <a:ext cx="11414547" cy="7797800"/>
            </a:xfrm>
            <a:prstGeom prst="rect">
              <a:avLst/>
            </a:prstGeom>
          </p:spPr>
          <p:txBody>
            <a:bodyPr lIns="0" tIns="0" rIns="0" bIns="0" rtlCol="0" anchor="t">
              <a:spAutoFit/>
            </a:bodyPr>
            <a:lstStyle/>
            <a:p>
              <a:pPr marL="647700" lvl="1" indent="-323850">
                <a:lnSpc>
                  <a:spcPts val="4200"/>
                </a:lnSpc>
                <a:buFont typeface="Arial"/>
                <a:buChar char="•"/>
              </a:pPr>
              <a:r>
                <a:rPr lang="en-US" sz="3000" spc="162" dirty="0">
                  <a:solidFill>
                    <a:srgbClr val="2D2119"/>
                  </a:solidFill>
                  <a:latin typeface="Arimo"/>
                </a:rPr>
                <a:t>Help build, maintain, and repair body cells and tissues​</a:t>
              </a:r>
            </a:p>
            <a:p>
              <a:pPr>
                <a:lnSpc>
                  <a:spcPts val="4200"/>
                </a:lnSpc>
              </a:pPr>
              <a:endParaRPr lang="en-US" sz="3000" spc="162">
                <a:solidFill>
                  <a:srgbClr val="2D2119"/>
                </a:solidFill>
                <a:latin typeface="Arimo"/>
              </a:endParaRPr>
            </a:p>
            <a:p>
              <a:pPr marL="647700" lvl="1" indent="-323850">
                <a:lnSpc>
                  <a:spcPts val="4200"/>
                </a:lnSpc>
                <a:buFont typeface="Arial"/>
                <a:buChar char="•"/>
              </a:pPr>
              <a:r>
                <a:rPr lang="en-US" sz="3000" spc="162" dirty="0">
                  <a:solidFill>
                    <a:srgbClr val="2D2119"/>
                  </a:solidFill>
                  <a:latin typeface="Arimo"/>
                </a:rPr>
                <a:t>Make up bone, muscles, and cartilage​</a:t>
              </a:r>
              <a:endParaRPr lang="en-US" sz="3000" spc="162" dirty="0">
                <a:solidFill>
                  <a:srgbClr val="2D2119"/>
                </a:solidFill>
                <a:latin typeface="Arimo"/>
                <a:ea typeface="Arimo"/>
                <a:cs typeface="Arimo"/>
              </a:endParaRPr>
            </a:p>
            <a:p>
              <a:pPr>
                <a:lnSpc>
                  <a:spcPts val="4200"/>
                </a:lnSpc>
              </a:pPr>
              <a:endParaRPr lang="en-US" sz="3000" spc="162">
                <a:solidFill>
                  <a:srgbClr val="2D2119"/>
                </a:solidFill>
                <a:latin typeface="Arimo"/>
              </a:endParaRPr>
            </a:p>
            <a:p>
              <a:pPr marL="647700" lvl="1" indent="-323850">
                <a:lnSpc>
                  <a:spcPts val="4200"/>
                </a:lnSpc>
                <a:buFont typeface="Arial"/>
                <a:buChar char="•"/>
              </a:pPr>
              <a:r>
                <a:rPr lang="en-US" sz="3000" spc="162" dirty="0">
                  <a:solidFill>
                    <a:srgbClr val="2D2119"/>
                  </a:solidFill>
                  <a:latin typeface="Arimo"/>
                </a:rPr>
                <a:t>Used to make enzymes, hormones, and antibodies​</a:t>
              </a:r>
              <a:endParaRPr lang="en-US" sz="3000" spc="162" dirty="0">
                <a:solidFill>
                  <a:srgbClr val="2D2119"/>
                </a:solidFill>
                <a:latin typeface="Arimo"/>
                <a:ea typeface="Arimo"/>
                <a:cs typeface="Arimo"/>
              </a:endParaRPr>
            </a:p>
            <a:p>
              <a:pPr>
                <a:lnSpc>
                  <a:spcPts val="4200"/>
                </a:lnSpc>
              </a:pPr>
              <a:endParaRPr lang="en-US" sz="3000" spc="162">
                <a:solidFill>
                  <a:srgbClr val="2D2119"/>
                </a:solidFill>
                <a:latin typeface="Arimo"/>
              </a:endParaRPr>
            </a:p>
            <a:p>
              <a:pPr marL="647700" lvl="1" indent="-323850">
                <a:lnSpc>
                  <a:spcPts val="4200"/>
                </a:lnSpc>
                <a:buFont typeface="Arial"/>
                <a:buChar char="•"/>
              </a:pPr>
              <a:r>
                <a:rPr lang="en-US" sz="3000" spc="162" dirty="0">
                  <a:solidFill>
                    <a:srgbClr val="2D2119"/>
                  </a:solidFill>
                  <a:latin typeface="Arimo"/>
                </a:rPr>
                <a:t>Essentially every major process in your body involves proteins in some way shape or form</a:t>
              </a:r>
            </a:p>
          </p:txBody>
        </p:sp>
      </p:grpSp>
      <p:grpSp>
        <p:nvGrpSpPr>
          <p:cNvPr id="7" name="Group 7"/>
          <p:cNvGrpSpPr/>
          <p:nvPr/>
        </p:nvGrpSpPr>
        <p:grpSpPr>
          <a:xfrm>
            <a:off x="16250950" y="8073540"/>
            <a:ext cx="2037050" cy="2213460"/>
            <a:chOff x="0" y="0"/>
            <a:chExt cx="3000495" cy="3260341"/>
          </a:xfrm>
        </p:grpSpPr>
        <p:sp>
          <p:nvSpPr>
            <p:cNvPr id="8" name="Freeform 8"/>
            <p:cNvSpPr/>
            <p:nvPr/>
          </p:nvSpPr>
          <p:spPr>
            <a:xfrm>
              <a:off x="0" y="0"/>
              <a:ext cx="3000495" cy="3260341"/>
            </a:xfrm>
            <a:custGeom>
              <a:avLst/>
              <a:gdLst/>
              <a:ahLst/>
              <a:cxnLst/>
              <a:rect l="l" t="t" r="r" b="b"/>
              <a:pathLst>
                <a:path w="3000495" h="3260341">
                  <a:moveTo>
                    <a:pt x="0" y="0"/>
                  </a:moveTo>
                  <a:lnTo>
                    <a:pt x="3000495" y="0"/>
                  </a:lnTo>
                  <a:lnTo>
                    <a:pt x="3000495" y="3260341"/>
                  </a:lnTo>
                  <a:lnTo>
                    <a:pt x="0" y="3260341"/>
                  </a:lnTo>
                  <a:close/>
                </a:path>
              </a:pathLst>
            </a:custGeom>
            <a:solidFill>
              <a:srgbClr val="C9C2AF">
                <a:alpha val="83922"/>
              </a:srgbClr>
            </a:solidFill>
          </p:spPr>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507000"/>
            <a:ext cx="3032694" cy="3108554"/>
            <a:chOff x="0" y="0"/>
            <a:chExt cx="4043591" cy="4144738"/>
          </a:xfrm>
        </p:grpSpPr>
        <p:pic>
          <p:nvPicPr>
            <p:cNvPr id="3" name="Picture 3"/>
            <p:cNvPicPr>
              <a:picLocks noChangeAspect="1"/>
            </p:cNvPicPr>
            <p:nvPr/>
          </p:nvPicPr>
          <p:blipFill>
            <a:blip r:embed="rId2"/>
            <a:srcRect l="17561" r="17561"/>
            <a:stretch>
              <a:fillRect/>
            </a:stretch>
          </p:blipFill>
          <p:spPr>
            <a:xfrm>
              <a:off x="0" y="0"/>
              <a:ext cx="4043591" cy="4144738"/>
            </a:xfrm>
            <a:prstGeom prst="rect">
              <a:avLst/>
            </a:prstGeom>
          </p:spPr>
        </p:pic>
      </p:grpSp>
      <p:grpSp>
        <p:nvGrpSpPr>
          <p:cNvPr id="4" name="Group 4"/>
          <p:cNvGrpSpPr/>
          <p:nvPr/>
        </p:nvGrpSpPr>
        <p:grpSpPr>
          <a:xfrm>
            <a:off x="3570003" y="1507000"/>
            <a:ext cx="3032694" cy="3108554"/>
            <a:chOff x="0" y="0"/>
            <a:chExt cx="4043591" cy="4144738"/>
          </a:xfrm>
        </p:grpSpPr>
        <p:pic>
          <p:nvPicPr>
            <p:cNvPr id="5" name="Picture 5"/>
            <p:cNvPicPr>
              <a:picLocks noChangeAspect="1"/>
            </p:cNvPicPr>
            <p:nvPr/>
          </p:nvPicPr>
          <p:blipFill>
            <a:blip r:embed="rId3"/>
            <a:srcRect l="17500" r="17500"/>
            <a:stretch>
              <a:fillRect/>
            </a:stretch>
          </p:blipFill>
          <p:spPr>
            <a:xfrm>
              <a:off x="0" y="0"/>
              <a:ext cx="4043591" cy="4144738"/>
            </a:xfrm>
            <a:prstGeom prst="rect">
              <a:avLst/>
            </a:prstGeom>
          </p:spPr>
        </p:pic>
      </p:grpSp>
      <p:sp>
        <p:nvSpPr>
          <p:cNvPr id="6" name="Freeform 6"/>
          <p:cNvSpPr/>
          <p:nvPr/>
        </p:nvSpPr>
        <p:spPr>
          <a:xfrm>
            <a:off x="7136097" y="1507000"/>
            <a:ext cx="10999934" cy="6922625"/>
          </a:xfrm>
          <a:custGeom>
            <a:avLst/>
            <a:gdLst/>
            <a:ahLst/>
            <a:cxnLst/>
            <a:rect l="l" t="t" r="r" b="b"/>
            <a:pathLst>
              <a:path w="10999934" h="6922625">
                <a:moveTo>
                  <a:pt x="0" y="0"/>
                </a:moveTo>
                <a:lnTo>
                  <a:pt x="10999934" y="0"/>
                </a:lnTo>
                <a:lnTo>
                  <a:pt x="10999934" y="6922625"/>
                </a:lnTo>
                <a:lnTo>
                  <a:pt x="0" y="6922625"/>
                </a:lnTo>
                <a:lnTo>
                  <a:pt x="0" y="0"/>
                </a:lnTo>
                <a:close/>
              </a:path>
            </a:pathLst>
          </a:custGeom>
          <a:blipFill>
            <a:blip r:embed="rId4"/>
            <a:stretch>
              <a:fillRect/>
            </a:stretch>
          </a:blipFill>
        </p:spPr>
      </p:sp>
      <p:sp>
        <p:nvSpPr>
          <p:cNvPr id="7" name="TextBox 7"/>
          <p:cNvSpPr txBox="1"/>
          <p:nvPr/>
        </p:nvSpPr>
        <p:spPr>
          <a:xfrm>
            <a:off x="1516347" y="7458075"/>
            <a:ext cx="7627653" cy="1600200"/>
          </a:xfrm>
          <a:prstGeom prst="rect">
            <a:avLst/>
          </a:prstGeom>
        </p:spPr>
        <p:txBody>
          <a:bodyPr lIns="0" tIns="0" rIns="0" bIns="0" rtlCol="0" anchor="t">
            <a:spAutoFit/>
          </a:bodyPr>
          <a:lstStyle/>
          <a:p>
            <a:pPr marL="647700" lvl="1" indent="-323850">
              <a:lnSpc>
                <a:spcPts val="4200"/>
              </a:lnSpc>
              <a:buFont typeface="Arial"/>
              <a:buChar char="•"/>
            </a:pPr>
            <a:r>
              <a:rPr lang="en-US" sz="3000" spc="162">
                <a:solidFill>
                  <a:srgbClr val="2D2119"/>
                </a:solidFill>
                <a:latin typeface="Arimo"/>
              </a:rPr>
              <a:t>A chain of amino acids</a:t>
            </a:r>
          </a:p>
          <a:p>
            <a:pPr marL="647700" lvl="1" indent="-323850">
              <a:lnSpc>
                <a:spcPts val="4200"/>
              </a:lnSpc>
              <a:buFont typeface="Arial"/>
              <a:buChar char="•"/>
            </a:pPr>
            <a:r>
              <a:rPr lang="en-US" sz="3000" spc="162">
                <a:solidFill>
                  <a:srgbClr val="2D2119"/>
                </a:solidFill>
                <a:latin typeface="Arimo"/>
              </a:rPr>
              <a:t>20 different kind of amino acids</a:t>
            </a:r>
          </a:p>
          <a:p>
            <a:pPr marL="647700" lvl="1" indent="-323850">
              <a:lnSpc>
                <a:spcPts val="4200"/>
              </a:lnSpc>
              <a:buFont typeface="Arial"/>
              <a:buChar char="•"/>
            </a:pPr>
            <a:r>
              <a:rPr lang="en-US" sz="3000" spc="162">
                <a:solidFill>
                  <a:srgbClr val="2D2119"/>
                </a:solidFill>
                <a:latin typeface="Arimo Bold"/>
              </a:rPr>
              <a:t>Our body can't produce 9 of them!</a:t>
            </a:r>
          </a:p>
        </p:txBody>
      </p:sp>
      <p:sp>
        <p:nvSpPr>
          <p:cNvPr id="8" name="TextBox 8"/>
          <p:cNvSpPr txBox="1"/>
          <p:nvPr/>
        </p:nvSpPr>
        <p:spPr>
          <a:xfrm>
            <a:off x="1516347" y="5265124"/>
            <a:ext cx="8115300" cy="1970058"/>
          </a:xfrm>
          <a:prstGeom prst="rect">
            <a:avLst/>
          </a:prstGeom>
        </p:spPr>
        <p:txBody>
          <a:bodyPr lIns="0" tIns="0" rIns="0" bIns="0" rtlCol="0" anchor="t">
            <a:spAutoFit/>
          </a:bodyPr>
          <a:lstStyle/>
          <a:p>
            <a:pPr>
              <a:lnSpc>
                <a:spcPts val="7903"/>
              </a:lnSpc>
            </a:pPr>
            <a:r>
              <a:rPr lang="en-US" sz="5450" spc="485">
                <a:solidFill>
                  <a:srgbClr val="2D2119"/>
                </a:solidFill>
                <a:latin typeface="Raleway 2 Bold"/>
              </a:rPr>
              <a:t>WHAT IS A PROTEIN MADE OF?</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Cartoon character eating a robot&#10;&#10;Description automatically generated">
            <a:extLst>
              <a:ext uri="{FF2B5EF4-FFF2-40B4-BE49-F238E27FC236}">
                <a16:creationId xmlns:a16="http://schemas.microsoft.com/office/drawing/2014/main" id="{E26E2D68-0EBC-7374-C2D5-3C463307E755}"/>
              </a:ext>
            </a:extLst>
          </p:cNvPr>
          <p:cNvPicPr>
            <a:picLocks noChangeAspect="1"/>
          </p:cNvPicPr>
          <p:nvPr/>
        </p:nvPicPr>
        <p:blipFill rotWithShape="1">
          <a:blip r:embed="rId2"/>
          <a:srcRect l="8807" r="509"/>
          <a:stretch/>
        </p:blipFill>
        <p:spPr>
          <a:xfrm>
            <a:off x="20" y="1923"/>
            <a:ext cx="18287980" cy="10285077"/>
          </a:xfrm>
          <a:prstGeom prst="rect">
            <a:avLst/>
          </a:prstGeom>
        </p:spPr>
      </p:pic>
    </p:spTree>
    <p:extLst>
      <p:ext uri="{BB962C8B-B14F-4D97-AF65-F5344CB8AC3E}">
        <p14:creationId xmlns:p14="http://schemas.microsoft.com/office/powerpoint/2010/main" val="2887972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74035" y="0"/>
            <a:ext cx="14539929" cy="10287000"/>
          </a:xfrm>
          <a:custGeom>
            <a:avLst/>
            <a:gdLst/>
            <a:ahLst/>
            <a:cxnLst/>
            <a:rect l="l" t="t" r="r" b="b"/>
            <a:pathLst>
              <a:path w="14539929" h="10287000">
                <a:moveTo>
                  <a:pt x="0" y="0"/>
                </a:moveTo>
                <a:lnTo>
                  <a:pt x="14539930" y="0"/>
                </a:lnTo>
                <a:lnTo>
                  <a:pt x="14539930" y="10287000"/>
                </a:lnTo>
                <a:lnTo>
                  <a:pt x="0" y="10287000"/>
                </a:lnTo>
                <a:lnTo>
                  <a:pt x="0" y="0"/>
                </a:lnTo>
                <a:close/>
              </a:path>
            </a:pathLst>
          </a:custGeom>
          <a:blipFill>
            <a:blip r:embed="rId2"/>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2225" y="0"/>
            <a:ext cx="8311916" cy="5597614"/>
            <a:chOff x="0" y="0"/>
            <a:chExt cx="3032210" cy="2042025"/>
          </a:xfrm>
        </p:grpSpPr>
        <p:sp>
          <p:nvSpPr>
            <p:cNvPr id="3" name="Freeform 3"/>
            <p:cNvSpPr/>
            <p:nvPr/>
          </p:nvSpPr>
          <p:spPr>
            <a:xfrm>
              <a:off x="0" y="0"/>
              <a:ext cx="3032210" cy="2042025"/>
            </a:xfrm>
            <a:custGeom>
              <a:avLst/>
              <a:gdLst/>
              <a:ahLst/>
              <a:cxnLst/>
              <a:rect l="l" t="t" r="r" b="b"/>
              <a:pathLst>
                <a:path w="3032210" h="2042025">
                  <a:moveTo>
                    <a:pt x="0" y="0"/>
                  </a:moveTo>
                  <a:lnTo>
                    <a:pt x="3032210" y="0"/>
                  </a:lnTo>
                  <a:lnTo>
                    <a:pt x="3032210" y="2042025"/>
                  </a:lnTo>
                  <a:lnTo>
                    <a:pt x="0" y="2042025"/>
                  </a:lnTo>
                  <a:close/>
                </a:path>
              </a:pathLst>
            </a:custGeom>
            <a:solidFill>
              <a:srgbClr val="C9C2AF">
                <a:alpha val="83922"/>
              </a:srgbClr>
            </a:solidFill>
          </p:spPr>
        </p:sp>
      </p:grpSp>
      <p:grpSp>
        <p:nvGrpSpPr>
          <p:cNvPr id="4" name="Group 4"/>
          <p:cNvGrpSpPr/>
          <p:nvPr/>
        </p:nvGrpSpPr>
        <p:grpSpPr>
          <a:xfrm>
            <a:off x="9390653" y="0"/>
            <a:ext cx="8311916" cy="5597614"/>
            <a:chOff x="0" y="0"/>
            <a:chExt cx="3032210" cy="2042025"/>
          </a:xfrm>
        </p:grpSpPr>
        <p:sp>
          <p:nvSpPr>
            <p:cNvPr id="5" name="Freeform 5"/>
            <p:cNvSpPr/>
            <p:nvPr/>
          </p:nvSpPr>
          <p:spPr>
            <a:xfrm>
              <a:off x="0" y="0"/>
              <a:ext cx="3032210" cy="2042025"/>
            </a:xfrm>
            <a:custGeom>
              <a:avLst/>
              <a:gdLst/>
              <a:ahLst/>
              <a:cxnLst/>
              <a:rect l="l" t="t" r="r" b="b"/>
              <a:pathLst>
                <a:path w="3032210" h="2042025">
                  <a:moveTo>
                    <a:pt x="0" y="0"/>
                  </a:moveTo>
                  <a:lnTo>
                    <a:pt x="3032210" y="0"/>
                  </a:lnTo>
                  <a:lnTo>
                    <a:pt x="3032210" y="2042025"/>
                  </a:lnTo>
                  <a:lnTo>
                    <a:pt x="0" y="2042025"/>
                  </a:lnTo>
                  <a:close/>
                </a:path>
              </a:pathLst>
            </a:custGeom>
            <a:solidFill>
              <a:srgbClr val="C9C2AF">
                <a:alpha val="83922"/>
              </a:srgbClr>
            </a:solidFill>
          </p:spPr>
        </p:sp>
      </p:grpSp>
      <p:grpSp>
        <p:nvGrpSpPr>
          <p:cNvPr id="6" name="Group 6"/>
          <p:cNvGrpSpPr/>
          <p:nvPr/>
        </p:nvGrpSpPr>
        <p:grpSpPr>
          <a:xfrm>
            <a:off x="612225" y="5869553"/>
            <a:ext cx="17090344" cy="1671377"/>
            <a:chOff x="0" y="0"/>
            <a:chExt cx="6234604" cy="609723"/>
          </a:xfrm>
        </p:grpSpPr>
        <p:sp>
          <p:nvSpPr>
            <p:cNvPr id="7" name="Freeform 7"/>
            <p:cNvSpPr/>
            <p:nvPr/>
          </p:nvSpPr>
          <p:spPr>
            <a:xfrm>
              <a:off x="0" y="0"/>
              <a:ext cx="6234604" cy="609723"/>
            </a:xfrm>
            <a:custGeom>
              <a:avLst/>
              <a:gdLst/>
              <a:ahLst/>
              <a:cxnLst/>
              <a:rect l="l" t="t" r="r" b="b"/>
              <a:pathLst>
                <a:path w="6234604" h="609723">
                  <a:moveTo>
                    <a:pt x="0" y="0"/>
                  </a:moveTo>
                  <a:lnTo>
                    <a:pt x="6234604" y="0"/>
                  </a:lnTo>
                  <a:lnTo>
                    <a:pt x="6234604" y="609723"/>
                  </a:lnTo>
                  <a:lnTo>
                    <a:pt x="0" y="609723"/>
                  </a:lnTo>
                  <a:close/>
                </a:path>
              </a:pathLst>
            </a:custGeom>
            <a:solidFill>
              <a:srgbClr val="C9C2AF">
                <a:alpha val="83922"/>
              </a:srgbClr>
            </a:solidFill>
          </p:spPr>
        </p:sp>
      </p:grpSp>
      <p:grpSp>
        <p:nvGrpSpPr>
          <p:cNvPr id="8" name="Group 8"/>
          <p:cNvGrpSpPr>
            <a:grpSpLocks noChangeAspect="1"/>
          </p:cNvGrpSpPr>
          <p:nvPr/>
        </p:nvGrpSpPr>
        <p:grpSpPr>
          <a:xfrm>
            <a:off x="612225" y="7540929"/>
            <a:ext cx="2746082" cy="2746071"/>
            <a:chOff x="0" y="0"/>
            <a:chExt cx="6350025" cy="6350000"/>
          </a:xfrm>
        </p:grpSpPr>
        <p:sp>
          <p:nvSpPr>
            <p:cNvPr id="9" name="Freeform 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24906" r="-24906"/>
              </a:stretch>
            </a:blipFill>
          </p:spPr>
        </p:sp>
      </p:grpSp>
      <p:grpSp>
        <p:nvGrpSpPr>
          <p:cNvPr id="10" name="Group 10"/>
          <p:cNvGrpSpPr>
            <a:grpSpLocks noChangeAspect="1"/>
          </p:cNvGrpSpPr>
          <p:nvPr/>
        </p:nvGrpSpPr>
        <p:grpSpPr>
          <a:xfrm>
            <a:off x="3257030" y="7540929"/>
            <a:ext cx="2746082" cy="2746071"/>
            <a:chOff x="0" y="0"/>
            <a:chExt cx="6350025" cy="6350000"/>
          </a:xfrm>
        </p:grpSpPr>
        <p:sp>
          <p:nvSpPr>
            <p:cNvPr id="11" name="Freeform 1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16666" r="-16666"/>
              </a:stretch>
            </a:blipFill>
          </p:spPr>
        </p:sp>
      </p:grpSp>
      <p:grpSp>
        <p:nvGrpSpPr>
          <p:cNvPr id="12" name="Group 12"/>
          <p:cNvGrpSpPr>
            <a:grpSpLocks noChangeAspect="1"/>
          </p:cNvGrpSpPr>
          <p:nvPr/>
        </p:nvGrpSpPr>
        <p:grpSpPr>
          <a:xfrm>
            <a:off x="6003111" y="7540929"/>
            <a:ext cx="2746082" cy="2746071"/>
            <a:chOff x="0" y="0"/>
            <a:chExt cx="6350025" cy="6350000"/>
          </a:xfrm>
        </p:grpSpPr>
        <p:sp>
          <p:nvSpPr>
            <p:cNvPr id="13" name="Freeform 1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4"/>
              <a:stretch>
                <a:fillRect t="-25047" b="-25047"/>
              </a:stretch>
            </a:blipFill>
          </p:spPr>
        </p:sp>
      </p:grpSp>
      <p:grpSp>
        <p:nvGrpSpPr>
          <p:cNvPr id="14" name="Group 14"/>
          <p:cNvGrpSpPr>
            <a:grpSpLocks noChangeAspect="1"/>
          </p:cNvGrpSpPr>
          <p:nvPr/>
        </p:nvGrpSpPr>
        <p:grpSpPr>
          <a:xfrm>
            <a:off x="9438278" y="7540929"/>
            <a:ext cx="2746082" cy="2746071"/>
            <a:chOff x="0" y="0"/>
            <a:chExt cx="6350025" cy="6350000"/>
          </a:xfrm>
        </p:grpSpPr>
        <p:sp>
          <p:nvSpPr>
            <p:cNvPr id="15" name="Freeform 1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5"/>
              <a:stretch>
                <a:fillRect l="-29051" r="-29051"/>
              </a:stretch>
            </a:blipFill>
          </p:spPr>
        </p:sp>
      </p:grpSp>
      <p:grpSp>
        <p:nvGrpSpPr>
          <p:cNvPr id="16" name="Group 16"/>
          <p:cNvGrpSpPr>
            <a:grpSpLocks noChangeAspect="1"/>
          </p:cNvGrpSpPr>
          <p:nvPr/>
        </p:nvGrpSpPr>
        <p:grpSpPr>
          <a:xfrm>
            <a:off x="14956488" y="7540929"/>
            <a:ext cx="2746082" cy="2746071"/>
            <a:chOff x="0" y="0"/>
            <a:chExt cx="6350025" cy="6350000"/>
          </a:xfrm>
        </p:grpSpPr>
        <p:sp>
          <p:nvSpPr>
            <p:cNvPr id="17" name="Freeform 1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6"/>
              <a:stretch>
                <a:fillRect l="-25046" r="-25046"/>
              </a:stretch>
            </a:blipFill>
          </p:spPr>
        </p:sp>
      </p:grpSp>
      <p:grpSp>
        <p:nvGrpSpPr>
          <p:cNvPr id="18" name="Group 18"/>
          <p:cNvGrpSpPr>
            <a:grpSpLocks noChangeAspect="1"/>
          </p:cNvGrpSpPr>
          <p:nvPr/>
        </p:nvGrpSpPr>
        <p:grpSpPr>
          <a:xfrm>
            <a:off x="12210406" y="7540929"/>
            <a:ext cx="2746082" cy="2746071"/>
            <a:chOff x="0" y="0"/>
            <a:chExt cx="6350025" cy="6350000"/>
          </a:xfrm>
        </p:grpSpPr>
        <p:sp>
          <p:nvSpPr>
            <p:cNvPr id="19" name="Freeform 1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7"/>
              <a:stretch>
                <a:fillRect l="-25046" r="-25046"/>
              </a:stretch>
            </a:blipFill>
          </p:spPr>
        </p:sp>
      </p:grpSp>
      <p:sp>
        <p:nvSpPr>
          <p:cNvPr id="20" name="Freeform 20"/>
          <p:cNvSpPr/>
          <p:nvPr/>
        </p:nvSpPr>
        <p:spPr>
          <a:xfrm>
            <a:off x="8005371" y="496496"/>
            <a:ext cx="2157893" cy="2157893"/>
          </a:xfrm>
          <a:custGeom>
            <a:avLst/>
            <a:gdLst/>
            <a:ahLst/>
            <a:cxnLst/>
            <a:rect l="l" t="t" r="r" b="b"/>
            <a:pathLst>
              <a:path w="2157893" h="2157893">
                <a:moveTo>
                  <a:pt x="0" y="0"/>
                </a:moveTo>
                <a:lnTo>
                  <a:pt x="2157893" y="0"/>
                </a:lnTo>
                <a:lnTo>
                  <a:pt x="2157893" y="2157893"/>
                </a:lnTo>
                <a:lnTo>
                  <a:pt x="0" y="215789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TextBox 21"/>
          <p:cNvSpPr txBox="1"/>
          <p:nvPr/>
        </p:nvSpPr>
        <p:spPr>
          <a:xfrm>
            <a:off x="1153252" y="933450"/>
            <a:ext cx="7229863" cy="1435100"/>
          </a:xfrm>
          <a:prstGeom prst="rect">
            <a:avLst/>
          </a:prstGeom>
        </p:spPr>
        <p:txBody>
          <a:bodyPr lIns="0" tIns="0" rIns="0" bIns="0" rtlCol="0" anchor="t">
            <a:spAutoFit/>
          </a:bodyPr>
          <a:lstStyle/>
          <a:p>
            <a:pPr algn="ctr">
              <a:lnSpc>
                <a:spcPts val="5799"/>
              </a:lnSpc>
            </a:pPr>
            <a:r>
              <a:rPr lang="en-US" sz="3999" spc="355">
                <a:solidFill>
                  <a:srgbClr val="2D2119"/>
                </a:solidFill>
                <a:latin typeface="Raleway 1 Bold"/>
              </a:rPr>
              <a:t>COMPLETE PROTEIN</a:t>
            </a:r>
          </a:p>
          <a:p>
            <a:pPr algn="ctr">
              <a:lnSpc>
                <a:spcPts val="5799"/>
              </a:lnSpc>
            </a:pPr>
            <a:endParaRPr lang="en-US" sz="3999" spc="355">
              <a:solidFill>
                <a:srgbClr val="2D2119"/>
              </a:solidFill>
              <a:latin typeface="Raleway 1 Bold"/>
            </a:endParaRPr>
          </a:p>
        </p:txBody>
      </p:sp>
      <p:sp>
        <p:nvSpPr>
          <p:cNvPr id="22" name="TextBox 22"/>
          <p:cNvSpPr txBox="1"/>
          <p:nvPr/>
        </p:nvSpPr>
        <p:spPr>
          <a:xfrm>
            <a:off x="9931680" y="933450"/>
            <a:ext cx="7229863" cy="701675"/>
          </a:xfrm>
          <a:prstGeom prst="rect">
            <a:avLst/>
          </a:prstGeom>
        </p:spPr>
        <p:txBody>
          <a:bodyPr lIns="0" tIns="0" rIns="0" bIns="0" rtlCol="0" anchor="t">
            <a:spAutoFit/>
          </a:bodyPr>
          <a:lstStyle/>
          <a:p>
            <a:pPr algn="ctr">
              <a:lnSpc>
                <a:spcPts val="5799"/>
              </a:lnSpc>
            </a:pPr>
            <a:r>
              <a:rPr lang="en-US" sz="3999" spc="355">
                <a:solidFill>
                  <a:srgbClr val="2D2119"/>
                </a:solidFill>
                <a:latin typeface="Raleway 1 Bold"/>
              </a:rPr>
              <a:t>INCOMPLETE PROTEIN</a:t>
            </a:r>
          </a:p>
        </p:txBody>
      </p:sp>
      <p:sp>
        <p:nvSpPr>
          <p:cNvPr id="23" name="TextBox 23"/>
          <p:cNvSpPr txBox="1"/>
          <p:nvPr/>
        </p:nvSpPr>
        <p:spPr>
          <a:xfrm>
            <a:off x="1028700" y="2844889"/>
            <a:ext cx="7229863" cy="2752725"/>
          </a:xfrm>
          <a:prstGeom prst="rect">
            <a:avLst/>
          </a:prstGeom>
        </p:spPr>
        <p:txBody>
          <a:bodyPr lIns="0" tIns="0" rIns="0" bIns="0" rtlCol="0" anchor="t">
            <a:spAutoFit/>
          </a:bodyPr>
          <a:lstStyle/>
          <a:p>
            <a:pPr marL="647700" lvl="1" indent="-323850">
              <a:lnSpc>
                <a:spcPts val="4350"/>
              </a:lnSpc>
              <a:buFont typeface="Arial"/>
              <a:buChar char="•"/>
            </a:pPr>
            <a:r>
              <a:rPr lang="en-US" sz="3000" spc="267">
                <a:solidFill>
                  <a:srgbClr val="2D2119"/>
                </a:solidFill>
                <a:latin typeface="Arimo"/>
              </a:rPr>
              <a:t>Contains all 9 essential amino acids!</a:t>
            </a:r>
          </a:p>
          <a:p>
            <a:pPr marL="647700" lvl="1" indent="-323850">
              <a:lnSpc>
                <a:spcPts val="4350"/>
              </a:lnSpc>
              <a:buFont typeface="Arial"/>
              <a:buChar char="•"/>
            </a:pPr>
            <a:r>
              <a:rPr lang="en-US" sz="3000" spc="267">
                <a:solidFill>
                  <a:srgbClr val="2D2119"/>
                </a:solidFill>
                <a:latin typeface="Arimo"/>
              </a:rPr>
              <a:t>Fish, meat, poultry, eggs, milk, cheese, yogurt, etc.</a:t>
            </a:r>
          </a:p>
          <a:p>
            <a:pPr>
              <a:lnSpc>
                <a:spcPts val="4350"/>
              </a:lnSpc>
            </a:pPr>
            <a:endParaRPr lang="en-US" sz="3000" spc="267">
              <a:solidFill>
                <a:srgbClr val="2D2119"/>
              </a:solidFill>
              <a:latin typeface="Arimo"/>
            </a:endParaRPr>
          </a:p>
        </p:txBody>
      </p:sp>
      <p:sp>
        <p:nvSpPr>
          <p:cNvPr id="24" name="TextBox 24"/>
          <p:cNvSpPr txBox="1"/>
          <p:nvPr/>
        </p:nvSpPr>
        <p:spPr>
          <a:xfrm>
            <a:off x="9896237" y="2844889"/>
            <a:ext cx="7229863" cy="2752725"/>
          </a:xfrm>
          <a:prstGeom prst="rect">
            <a:avLst/>
          </a:prstGeom>
        </p:spPr>
        <p:txBody>
          <a:bodyPr lIns="0" tIns="0" rIns="0" bIns="0" rtlCol="0" anchor="t">
            <a:spAutoFit/>
          </a:bodyPr>
          <a:lstStyle/>
          <a:p>
            <a:pPr marL="647700" lvl="1" indent="-323850">
              <a:lnSpc>
                <a:spcPts val="4350"/>
              </a:lnSpc>
              <a:buFont typeface="Arial"/>
              <a:buChar char="•"/>
            </a:pPr>
            <a:r>
              <a:rPr lang="en-US" sz="3000" spc="267">
                <a:solidFill>
                  <a:srgbClr val="2D2119"/>
                </a:solidFill>
                <a:latin typeface="Arimo"/>
              </a:rPr>
              <a:t>DO NOT contain all essential amino acids!</a:t>
            </a:r>
          </a:p>
          <a:p>
            <a:pPr marL="647700" lvl="1" indent="-323850">
              <a:lnSpc>
                <a:spcPts val="4350"/>
              </a:lnSpc>
              <a:buFont typeface="Arial"/>
              <a:buChar char="•"/>
            </a:pPr>
            <a:r>
              <a:rPr lang="en-US" sz="3000" spc="267">
                <a:solidFill>
                  <a:srgbClr val="2D2119"/>
                </a:solidFill>
                <a:latin typeface="Arimo"/>
              </a:rPr>
              <a:t>Beans, peas, nuts, whole grains, etc.</a:t>
            </a:r>
          </a:p>
          <a:p>
            <a:pPr>
              <a:lnSpc>
                <a:spcPts val="4350"/>
              </a:lnSpc>
            </a:pPr>
            <a:endParaRPr lang="en-US" sz="3000" spc="267">
              <a:solidFill>
                <a:srgbClr val="2D2119"/>
              </a:solidFill>
              <a:latin typeface="Arimo"/>
            </a:endParaRPr>
          </a:p>
        </p:txBody>
      </p:sp>
      <p:sp>
        <p:nvSpPr>
          <p:cNvPr id="25" name="TextBox 25"/>
          <p:cNvSpPr txBox="1"/>
          <p:nvPr/>
        </p:nvSpPr>
        <p:spPr>
          <a:xfrm>
            <a:off x="1153252" y="6054814"/>
            <a:ext cx="16106048" cy="1270000"/>
          </a:xfrm>
          <a:prstGeom prst="rect">
            <a:avLst/>
          </a:prstGeom>
        </p:spPr>
        <p:txBody>
          <a:bodyPr lIns="0" tIns="0" rIns="0" bIns="0" rtlCol="0" anchor="t">
            <a:spAutoFit/>
          </a:bodyPr>
          <a:lstStyle/>
          <a:p>
            <a:pPr algn="ctr">
              <a:lnSpc>
                <a:spcPts val="5075"/>
              </a:lnSpc>
            </a:pPr>
            <a:r>
              <a:rPr lang="en-US" sz="3500" spc="311">
                <a:solidFill>
                  <a:srgbClr val="2D2119"/>
                </a:solidFill>
                <a:latin typeface="Arimo Bold"/>
              </a:rPr>
              <a:t>Both plant and animal sources of protein can be a part of a healthy diet!​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888270" cy="6398200"/>
            <a:chOff x="0" y="0"/>
            <a:chExt cx="3000495" cy="3260341"/>
          </a:xfrm>
        </p:grpSpPr>
        <p:sp>
          <p:nvSpPr>
            <p:cNvPr id="3" name="Freeform 3"/>
            <p:cNvSpPr/>
            <p:nvPr/>
          </p:nvSpPr>
          <p:spPr>
            <a:xfrm>
              <a:off x="0" y="0"/>
              <a:ext cx="3000495" cy="3260341"/>
            </a:xfrm>
            <a:custGeom>
              <a:avLst/>
              <a:gdLst/>
              <a:ahLst/>
              <a:cxnLst/>
              <a:rect l="l" t="t" r="r" b="b"/>
              <a:pathLst>
                <a:path w="3000495" h="3260341">
                  <a:moveTo>
                    <a:pt x="0" y="0"/>
                  </a:moveTo>
                  <a:lnTo>
                    <a:pt x="3000495" y="0"/>
                  </a:lnTo>
                  <a:lnTo>
                    <a:pt x="3000495" y="3260341"/>
                  </a:lnTo>
                  <a:lnTo>
                    <a:pt x="0" y="3260341"/>
                  </a:lnTo>
                  <a:close/>
                </a:path>
              </a:pathLst>
            </a:custGeom>
            <a:solidFill>
              <a:srgbClr val="C9C2AF">
                <a:alpha val="83922"/>
              </a:srgbClr>
            </a:solidFill>
          </p:spPr>
        </p:sp>
      </p:grpSp>
      <p:grpSp>
        <p:nvGrpSpPr>
          <p:cNvPr id="4" name="Group 4"/>
          <p:cNvGrpSpPr/>
          <p:nvPr/>
        </p:nvGrpSpPr>
        <p:grpSpPr>
          <a:xfrm>
            <a:off x="0" y="4126172"/>
            <a:ext cx="5888270" cy="6160828"/>
            <a:chOff x="0" y="0"/>
            <a:chExt cx="7851027" cy="8214438"/>
          </a:xfrm>
        </p:grpSpPr>
        <p:pic>
          <p:nvPicPr>
            <p:cNvPr id="5" name="Picture 5"/>
            <p:cNvPicPr>
              <a:picLocks noChangeAspect="1"/>
            </p:cNvPicPr>
            <p:nvPr/>
          </p:nvPicPr>
          <p:blipFill>
            <a:blip r:embed="rId2"/>
            <a:srcRect l="18161" r="18161"/>
            <a:stretch>
              <a:fillRect/>
            </a:stretch>
          </p:blipFill>
          <p:spPr>
            <a:xfrm>
              <a:off x="0" y="0"/>
              <a:ext cx="7851027" cy="8214438"/>
            </a:xfrm>
            <a:prstGeom prst="rect">
              <a:avLst/>
            </a:prstGeom>
          </p:spPr>
        </p:pic>
      </p:grpSp>
      <p:grpSp>
        <p:nvGrpSpPr>
          <p:cNvPr id="6" name="Group 6"/>
          <p:cNvGrpSpPr/>
          <p:nvPr/>
        </p:nvGrpSpPr>
        <p:grpSpPr>
          <a:xfrm>
            <a:off x="16250950" y="8073540"/>
            <a:ext cx="2037050" cy="2213460"/>
            <a:chOff x="0" y="0"/>
            <a:chExt cx="3000495" cy="3260341"/>
          </a:xfrm>
        </p:grpSpPr>
        <p:sp>
          <p:nvSpPr>
            <p:cNvPr id="7" name="Freeform 7"/>
            <p:cNvSpPr/>
            <p:nvPr/>
          </p:nvSpPr>
          <p:spPr>
            <a:xfrm>
              <a:off x="0" y="0"/>
              <a:ext cx="3000495" cy="3260341"/>
            </a:xfrm>
            <a:custGeom>
              <a:avLst/>
              <a:gdLst/>
              <a:ahLst/>
              <a:cxnLst/>
              <a:rect l="l" t="t" r="r" b="b"/>
              <a:pathLst>
                <a:path w="3000495" h="3260341">
                  <a:moveTo>
                    <a:pt x="0" y="0"/>
                  </a:moveTo>
                  <a:lnTo>
                    <a:pt x="3000495" y="0"/>
                  </a:lnTo>
                  <a:lnTo>
                    <a:pt x="3000495" y="3260341"/>
                  </a:lnTo>
                  <a:lnTo>
                    <a:pt x="0" y="3260341"/>
                  </a:lnTo>
                  <a:close/>
                </a:path>
              </a:pathLst>
            </a:custGeom>
            <a:solidFill>
              <a:srgbClr val="C9C2AF">
                <a:alpha val="83922"/>
              </a:srgbClr>
            </a:solidFill>
          </p:spPr>
        </p:sp>
      </p:grpSp>
      <p:sp>
        <p:nvSpPr>
          <p:cNvPr id="8" name="Freeform 8"/>
          <p:cNvSpPr/>
          <p:nvPr/>
        </p:nvSpPr>
        <p:spPr>
          <a:xfrm>
            <a:off x="435434" y="434983"/>
            <a:ext cx="5017402" cy="2955456"/>
          </a:xfrm>
          <a:custGeom>
            <a:avLst/>
            <a:gdLst/>
            <a:ahLst/>
            <a:cxnLst/>
            <a:rect l="l" t="t" r="r" b="b"/>
            <a:pathLst>
              <a:path w="5017402" h="2955456">
                <a:moveTo>
                  <a:pt x="0" y="0"/>
                </a:moveTo>
                <a:lnTo>
                  <a:pt x="5017402" y="0"/>
                </a:lnTo>
                <a:lnTo>
                  <a:pt x="5017402" y="2955456"/>
                </a:lnTo>
                <a:lnTo>
                  <a:pt x="0" y="2955456"/>
                </a:lnTo>
                <a:lnTo>
                  <a:pt x="0" y="0"/>
                </a:lnTo>
                <a:close/>
              </a:path>
            </a:pathLst>
          </a:custGeom>
          <a:blipFill>
            <a:blip r:embed="rId3"/>
            <a:stretch>
              <a:fillRect/>
            </a:stretch>
          </a:blipFill>
        </p:spPr>
      </p:sp>
      <p:sp>
        <p:nvSpPr>
          <p:cNvPr id="9" name="TextBox 9"/>
          <p:cNvSpPr txBox="1"/>
          <p:nvPr/>
        </p:nvSpPr>
        <p:spPr>
          <a:xfrm>
            <a:off x="6403944" y="1769836"/>
            <a:ext cx="11552552" cy="977900"/>
          </a:xfrm>
          <a:prstGeom prst="rect">
            <a:avLst/>
          </a:prstGeom>
        </p:spPr>
        <p:txBody>
          <a:bodyPr lIns="0" tIns="0" rIns="0" bIns="0" rtlCol="0" anchor="t">
            <a:spAutoFit/>
          </a:bodyPr>
          <a:lstStyle/>
          <a:p>
            <a:pPr>
              <a:lnSpc>
                <a:spcPts val="7974"/>
              </a:lnSpc>
            </a:pPr>
            <a:r>
              <a:rPr lang="en-US" sz="5499" spc="489">
                <a:solidFill>
                  <a:srgbClr val="2D2119"/>
                </a:solidFill>
                <a:latin typeface="Raleway 2 Bold"/>
              </a:rPr>
              <a:t>CREATINE</a:t>
            </a:r>
          </a:p>
        </p:txBody>
      </p:sp>
      <p:sp>
        <p:nvSpPr>
          <p:cNvPr id="10" name="TextBox 10"/>
          <p:cNvSpPr txBox="1"/>
          <p:nvPr/>
        </p:nvSpPr>
        <p:spPr>
          <a:xfrm>
            <a:off x="6403944" y="3272940"/>
            <a:ext cx="8560910" cy="5867400"/>
          </a:xfrm>
          <a:prstGeom prst="rect">
            <a:avLst/>
          </a:prstGeom>
        </p:spPr>
        <p:txBody>
          <a:bodyPr lIns="0" tIns="0" rIns="0" bIns="0" rtlCol="0" anchor="t">
            <a:spAutoFit/>
          </a:bodyPr>
          <a:lstStyle/>
          <a:p>
            <a:pPr marL="647700" lvl="1" indent="-323850">
              <a:lnSpc>
                <a:spcPts val="4200"/>
              </a:lnSpc>
              <a:buFont typeface="Arial"/>
              <a:buChar char="•"/>
            </a:pPr>
            <a:r>
              <a:rPr lang="en-US" sz="3000" spc="162">
                <a:solidFill>
                  <a:srgbClr val="2D2119"/>
                </a:solidFill>
                <a:latin typeface="Arimo"/>
              </a:rPr>
              <a:t>Natural substance found in beef, pork, fish.​</a:t>
            </a:r>
          </a:p>
          <a:p>
            <a:pPr>
              <a:lnSpc>
                <a:spcPts val="4200"/>
              </a:lnSpc>
            </a:pPr>
            <a:r>
              <a:rPr lang="en-US" sz="3000" spc="162">
                <a:solidFill>
                  <a:srgbClr val="2D2119"/>
                </a:solidFill>
                <a:latin typeface="Arimo"/>
              </a:rPr>
              <a:t>​</a:t>
            </a:r>
          </a:p>
          <a:p>
            <a:pPr marL="647700" lvl="1" indent="-323850">
              <a:lnSpc>
                <a:spcPts val="4200"/>
              </a:lnSpc>
              <a:buFont typeface="Arial"/>
              <a:buChar char="•"/>
            </a:pPr>
            <a:r>
              <a:rPr lang="en-US" sz="3000" spc="162">
                <a:solidFill>
                  <a:srgbClr val="2D2119"/>
                </a:solidFill>
                <a:latin typeface="Arimo"/>
              </a:rPr>
              <a:t>Role in the body is to add a phosphate to ADP to make the ATP that cells need for energy. ​</a:t>
            </a:r>
          </a:p>
          <a:p>
            <a:pPr>
              <a:lnSpc>
                <a:spcPts val="4200"/>
              </a:lnSpc>
            </a:pPr>
            <a:r>
              <a:rPr lang="en-US" sz="3000" spc="162">
                <a:solidFill>
                  <a:srgbClr val="2D2119"/>
                </a:solidFill>
                <a:latin typeface="Arimo"/>
              </a:rPr>
              <a:t>​</a:t>
            </a:r>
          </a:p>
          <a:p>
            <a:pPr marL="647700" lvl="1" indent="-323850">
              <a:lnSpc>
                <a:spcPts val="4200"/>
              </a:lnSpc>
              <a:buFont typeface="Arial"/>
              <a:buChar char="•"/>
            </a:pPr>
            <a:r>
              <a:rPr lang="en-US" sz="3000" spc="162">
                <a:solidFill>
                  <a:srgbClr val="2D2119"/>
                </a:solidFill>
                <a:latin typeface="Arimo"/>
              </a:rPr>
              <a:t>Taken to promote athletic performance. and reduce recovery time. ​</a:t>
            </a:r>
          </a:p>
          <a:p>
            <a:pPr>
              <a:lnSpc>
                <a:spcPts val="4200"/>
              </a:lnSpc>
            </a:pPr>
            <a:r>
              <a:rPr lang="en-US" sz="3000" spc="162">
                <a:solidFill>
                  <a:srgbClr val="2D2119"/>
                </a:solidFill>
                <a:latin typeface="Arimo"/>
              </a:rPr>
              <a:t>​</a:t>
            </a:r>
          </a:p>
          <a:p>
            <a:pPr>
              <a:lnSpc>
                <a:spcPts val="4200"/>
              </a:lnSpc>
            </a:pPr>
            <a:r>
              <a:rPr lang="en-US" sz="3000" spc="162">
                <a:solidFill>
                  <a:srgbClr val="2D2119"/>
                </a:solidFill>
                <a:latin typeface="Arimo"/>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2225" y="-409575"/>
            <a:ext cx="8311916" cy="10287000"/>
            <a:chOff x="0" y="0"/>
            <a:chExt cx="3032210" cy="3752725"/>
          </a:xfrm>
        </p:grpSpPr>
        <p:sp>
          <p:nvSpPr>
            <p:cNvPr id="3" name="Freeform 3"/>
            <p:cNvSpPr/>
            <p:nvPr/>
          </p:nvSpPr>
          <p:spPr>
            <a:xfrm>
              <a:off x="0" y="0"/>
              <a:ext cx="3032210" cy="3752726"/>
            </a:xfrm>
            <a:custGeom>
              <a:avLst/>
              <a:gdLst/>
              <a:ahLst/>
              <a:cxnLst/>
              <a:rect l="l" t="t" r="r" b="b"/>
              <a:pathLst>
                <a:path w="3032210" h="3752726">
                  <a:moveTo>
                    <a:pt x="0" y="0"/>
                  </a:moveTo>
                  <a:lnTo>
                    <a:pt x="3032210" y="0"/>
                  </a:lnTo>
                  <a:lnTo>
                    <a:pt x="3032210" y="3752726"/>
                  </a:lnTo>
                  <a:lnTo>
                    <a:pt x="0" y="3752726"/>
                  </a:lnTo>
                  <a:close/>
                </a:path>
              </a:pathLst>
            </a:custGeom>
            <a:solidFill>
              <a:srgbClr val="C9C2AF">
                <a:alpha val="83922"/>
              </a:srgbClr>
            </a:solidFill>
          </p:spPr>
        </p:sp>
      </p:grpSp>
      <p:grpSp>
        <p:nvGrpSpPr>
          <p:cNvPr id="4" name="Group 4"/>
          <p:cNvGrpSpPr/>
          <p:nvPr/>
        </p:nvGrpSpPr>
        <p:grpSpPr>
          <a:xfrm>
            <a:off x="9390653" y="-409575"/>
            <a:ext cx="8311916" cy="10287000"/>
            <a:chOff x="0" y="0"/>
            <a:chExt cx="3032210" cy="3752725"/>
          </a:xfrm>
        </p:grpSpPr>
        <p:sp>
          <p:nvSpPr>
            <p:cNvPr id="5" name="Freeform 5"/>
            <p:cNvSpPr/>
            <p:nvPr/>
          </p:nvSpPr>
          <p:spPr>
            <a:xfrm>
              <a:off x="0" y="0"/>
              <a:ext cx="3032210" cy="3752726"/>
            </a:xfrm>
            <a:custGeom>
              <a:avLst/>
              <a:gdLst/>
              <a:ahLst/>
              <a:cxnLst/>
              <a:rect l="l" t="t" r="r" b="b"/>
              <a:pathLst>
                <a:path w="3032210" h="3752726">
                  <a:moveTo>
                    <a:pt x="0" y="0"/>
                  </a:moveTo>
                  <a:lnTo>
                    <a:pt x="3032210" y="0"/>
                  </a:lnTo>
                  <a:lnTo>
                    <a:pt x="3032210" y="3752726"/>
                  </a:lnTo>
                  <a:lnTo>
                    <a:pt x="0" y="3752726"/>
                  </a:lnTo>
                  <a:close/>
                </a:path>
              </a:pathLst>
            </a:custGeom>
            <a:solidFill>
              <a:srgbClr val="C9C2AF">
                <a:alpha val="83922"/>
              </a:srgbClr>
            </a:solidFill>
          </p:spPr>
        </p:sp>
      </p:grpSp>
      <p:sp>
        <p:nvSpPr>
          <p:cNvPr id="6" name="TextBox 6"/>
          <p:cNvSpPr txBox="1"/>
          <p:nvPr/>
        </p:nvSpPr>
        <p:spPr>
          <a:xfrm>
            <a:off x="1153252" y="933450"/>
            <a:ext cx="7229863" cy="701675"/>
          </a:xfrm>
          <a:prstGeom prst="rect">
            <a:avLst/>
          </a:prstGeom>
        </p:spPr>
        <p:txBody>
          <a:bodyPr lIns="0" tIns="0" rIns="0" bIns="0" rtlCol="0" anchor="t">
            <a:spAutoFit/>
          </a:bodyPr>
          <a:lstStyle/>
          <a:p>
            <a:pPr algn="ctr">
              <a:lnSpc>
                <a:spcPts val="5799"/>
              </a:lnSpc>
            </a:pPr>
            <a:r>
              <a:rPr lang="en-US" sz="3999" spc="355">
                <a:solidFill>
                  <a:srgbClr val="2D2119"/>
                </a:solidFill>
                <a:latin typeface="Raleway 1 Bold"/>
              </a:rPr>
              <a:t>PROS OF CREATINE</a:t>
            </a:r>
          </a:p>
        </p:txBody>
      </p:sp>
      <p:sp>
        <p:nvSpPr>
          <p:cNvPr id="7" name="TextBox 7"/>
          <p:cNvSpPr txBox="1"/>
          <p:nvPr/>
        </p:nvSpPr>
        <p:spPr>
          <a:xfrm>
            <a:off x="9931680" y="933450"/>
            <a:ext cx="7229863" cy="701675"/>
          </a:xfrm>
          <a:prstGeom prst="rect">
            <a:avLst/>
          </a:prstGeom>
        </p:spPr>
        <p:txBody>
          <a:bodyPr lIns="0" tIns="0" rIns="0" bIns="0" rtlCol="0" anchor="t">
            <a:spAutoFit/>
          </a:bodyPr>
          <a:lstStyle/>
          <a:p>
            <a:pPr algn="ctr">
              <a:lnSpc>
                <a:spcPts val="5799"/>
              </a:lnSpc>
            </a:pPr>
            <a:r>
              <a:rPr lang="en-US" sz="3999" spc="355">
                <a:solidFill>
                  <a:srgbClr val="2D2119"/>
                </a:solidFill>
                <a:latin typeface="Raleway 1 Bold"/>
              </a:rPr>
              <a:t>CONS OF CREATINE</a:t>
            </a:r>
          </a:p>
        </p:txBody>
      </p:sp>
      <p:sp>
        <p:nvSpPr>
          <p:cNvPr id="8" name="TextBox 8"/>
          <p:cNvSpPr txBox="1"/>
          <p:nvPr/>
        </p:nvSpPr>
        <p:spPr>
          <a:xfrm>
            <a:off x="1028700" y="2435314"/>
            <a:ext cx="7229863" cy="4410075"/>
          </a:xfrm>
          <a:prstGeom prst="rect">
            <a:avLst/>
          </a:prstGeom>
        </p:spPr>
        <p:txBody>
          <a:bodyPr lIns="0" tIns="0" rIns="0" bIns="0" rtlCol="0" anchor="t">
            <a:spAutoFit/>
          </a:bodyPr>
          <a:lstStyle/>
          <a:p>
            <a:pPr marL="647700" lvl="1" indent="-323850">
              <a:lnSpc>
                <a:spcPts val="4350"/>
              </a:lnSpc>
              <a:buFont typeface="Arial"/>
              <a:buChar char="•"/>
            </a:pPr>
            <a:r>
              <a:rPr lang="en-US" sz="3000" spc="267">
                <a:solidFill>
                  <a:srgbClr val="2D2119"/>
                </a:solidFill>
                <a:latin typeface="Arimo"/>
              </a:rPr>
              <a:t>May improve high intensity intermittent speed training. ​</a:t>
            </a:r>
          </a:p>
          <a:p>
            <a:pPr marL="647700" lvl="1" indent="-323850">
              <a:lnSpc>
                <a:spcPts val="4350"/>
              </a:lnSpc>
              <a:buFont typeface="Arial"/>
              <a:buChar char="•"/>
            </a:pPr>
            <a:r>
              <a:rPr lang="en-US" sz="3000" spc="267">
                <a:solidFill>
                  <a:srgbClr val="2D2119"/>
                </a:solidFill>
                <a:latin typeface="Arimo"/>
              </a:rPr>
              <a:t>May amplify the effects of resistance training to enhance strength. ​</a:t>
            </a:r>
          </a:p>
          <a:p>
            <a:pPr marL="647700" lvl="1" indent="-323850">
              <a:lnSpc>
                <a:spcPts val="4350"/>
              </a:lnSpc>
              <a:buFont typeface="Arial"/>
              <a:buChar char="•"/>
            </a:pPr>
            <a:r>
              <a:rPr lang="en-US" sz="3000" spc="267">
                <a:solidFill>
                  <a:srgbClr val="2D2119"/>
                </a:solidFill>
                <a:latin typeface="Arimo"/>
              </a:rPr>
              <a:t>May improve exercise performance and muscle mass.​</a:t>
            </a:r>
          </a:p>
          <a:p>
            <a:pPr>
              <a:lnSpc>
                <a:spcPts val="4350"/>
              </a:lnSpc>
            </a:pPr>
            <a:endParaRPr lang="en-US" sz="3000" spc="267">
              <a:solidFill>
                <a:srgbClr val="2D2119"/>
              </a:solidFill>
              <a:latin typeface="Arimo"/>
            </a:endParaRPr>
          </a:p>
        </p:txBody>
      </p:sp>
      <p:sp>
        <p:nvSpPr>
          <p:cNvPr id="9" name="TextBox 9"/>
          <p:cNvSpPr txBox="1"/>
          <p:nvPr/>
        </p:nvSpPr>
        <p:spPr>
          <a:xfrm>
            <a:off x="9896237" y="2435314"/>
            <a:ext cx="7229863" cy="4962525"/>
          </a:xfrm>
          <a:prstGeom prst="rect">
            <a:avLst/>
          </a:prstGeom>
        </p:spPr>
        <p:txBody>
          <a:bodyPr lIns="0" tIns="0" rIns="0" bIns="0" rtlCol="0" anchor="t">
            <a:spAutoFit/>
          </a:bodyPr>
          <a:lstStyle/>
          <a:p>
            <a:pPr marL="647700" lvl="1" indent="-323850">
              <a:lnSpc>
                <a:spcPts val="4350"/>
              </a:lnSpc>
              <a:buFont typeface="Arial"/>
              <a:buChar char="•"/>
            </a:pPr>
            <a:r>
              <a:rPr lang="en-US" sz="3000" spc="267">
                <a:solidFill>
                  <a:srgbClr val="2D2119"/>
                </a:solidFill>
                <a:latin typeface="Arimo"/>
              </a:rPr>
              <a:t>The safety or effectiveness of creatine has not been studied on people under 18 years old.​</a:t>
            </a:r>
          </a:p>
          <a:p>
            <a:pPr marL="647700" lvl="1" indent="-323850">
              <a:lnSpc>
                <a:spcPts val="4350"/>
              </a:lnSpc>
              <a:buFont typeface="Arial"/>
              <a:buChar char="•"/>
            </a:pPr>
            <a:r>
              <a:rPr lang="en-US" sz="3000" spc="267">
                <a:solidFill>
                  <a:srgbClr val="2D2119"/>
                </a:solidFill>
                <a:latin typeface="Arimo"/>
              </a:rPr>
              <a:t>Supplements like creatine and pre-workout are not monitored by the FDA and may carry risk of contamination with heavy metals or other harmful chemicals.​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3353" y="2075941"/>
            <a:ext cx="4961531" cy="7410959"/>
            <a:chOff x="0" y="0"/>
            <a:chExt cx="6615375" cy="9881279"/>
          </a:xfrm>
        </p:grpSpPr>
        <p:pic>
          <p:nvPicPr>
            <p:cNvPr id="3" name="Picture 3"/>
            <p:cNvPicPr>
              <a:picLocks noChangeAspect="1"/>
            </p:cNvPicPr>
            <p:nvPr/>
          </p:nvPicPr>
          <p:blipFill>
            <a:blip r:embed="rId2"/>
            <a:srcRect l="16525" r="16525"/>
            <a:stretch>
              <a:fillRect/>
            </a:stretch>
          </p:blipFill>
          <p:spPr>
            <a:xfrm>
              <a:off x="0" y="0"/>
              <a:ext cx="6615375" cy="9881279"/>
            </a:xfrm>
            <a:prstGeom prst="rect">
              <a:avLst/>
            </a:prstGeom>
          </p:spPr>
        </p:pic>
      </p:grpSp>
      <p:grpSp>
        <p:nvGrpSpPr>
          <p:cNvPr id="4" name="Group 4"/>
          <p:cNvGrpSpPr/>
          <p:nvPr/>
        </p:nvGrpSpPr>
        <p:grpSpPr>
          <a:xfrm>
            <a:off x="13097221" y="1381125"/>
            <a:ext cx="4814655" cy="8334375"/>
            <a:chOff x="0" y="0"/>
            <a:chExt cx="6419540" cy="11112500"/>
          </a:xfrm>
        </p:grpSpPr>
        <p:pic>
          <p:nvPicPr>
            <p:cNvPr id="5" name="Picture 5"/>
            <p:cNvPicPr>
              <a:picLocks noChangeAspect="1"/>
            </p:cNvPicPr>
            <p:nvPr/>
          </p:nvPicPr>
          <p:blipFill>
            <a:blip r:embed="rId3"/>
            <a:srcRect l="21115" r="21115"/>
            <a:stretch>
              <a:fillRect/>
            </a:stretch>
          </p:blipFill>
          <p:spPr>
            <a:xfrm>
              <a:off x="0" y="0"/>
              <a:ext cx="6419540" cy="11112500"/>
            </a:xfrm>
            <a:prstGeom prst="rect">
              <a:avLst/>
            </a:prstGeom>
          </p:spPr>
        </p:pic>
      </p:grpSp>
      <p:grpSp>
        <p:nvGrpSpPr>
          <p:cNvPr id="6" name="Group 6"/>
          <p:cNvGrpSpPr/>
          <p:nvPr/>
        </p:nvGrpSpPr>
        <p:grpSpPr>
          <a:xfrm>
            <a:off x="5917518" y="4326316"/>
            <a:ext cx="3411701" cy="5103434"/>
            <a:chOff x="0" y="0"/>
            <a:chExt cx="4548934" cy="6804579"/>
          </a:xfrm>
        </p:grpSpPr>
        <p:pic>
          <p:nvPicPr>
            <p:cNvPr id="7" name="Picture 7"/>
            <p:cNvPicPr>
              <a:picLocks noChangeAspect="1"/>
            </p:cNvPicPr>
            <p:nvPr/>
          </p:nvPicPr>
          <p:blipFill>
            <a:blip r:embed="rId4"/>
            <a:srcRect l="16574" r="16574"/>
            <a:stretch>
              <a:fillRect/>
            </a:stretch>
          </p:blipFill>
          <p:spPr>
            <a:xfrm>
              <a:off x="0" y="0"/>
              <a:ext cx="4548934" cy="6804579"/>
            </a:xfrm>
            <a:prstGeom prst="rect">
              <a:avLst/>
            </a:prstGeom>
          </p:spPr>
        </p:pic>
      </p:grpSp>
      <p:grpSp>
        <p:nvGrpSpPr>
          <p:cNvPr id="8" name="Group 8"/>
          <p:cNvGrpSpPr/>
          <p:nvPr/>
        </p:nvGrpSpPr>
        <p:grpSpPr>
          <a:xfrm>
            <a:off x="6167696" y="1028700"/>
            <a:ext cx="6695473" cy="2971142"/>
            <a:chOff x="0" y="0"/>
            <a:chExt cx="2442527" cy="1083881"/>
          </a:xfrm>
        </p:grpSpPr>
        <p:sp>
          <p:nvSpPr>
            <p:cNvPr id="9" name="Freeform 9"/>
            <p:cNvSpPr/>
            <p:nvPr/>
          </p:nvSpPr>
          <p:spPr>
            <a:xfrm>
              <a:off x="0" y="0"/>
              <a:ext cx="2442527" cy="1083880"/>
            </a:xfrm>
            <a:custGeom>
              <a:avLst/>
              <a:gdLst/>
              <a:ahLst/>
              <a:cxnLst/>
              <a:rect l="l" t="t" r="r" b="b"/>
              <a:pathLst>
                <a:path w="2442527" h="1083880">
                  <a:moveTo>
                    <a:pt x="0" y="0"/>
                  </a:moveTo>
                  <a:lnTo>
                    <a:pt x="2442527" y="0"/>
                  </a:lnTo>
                  <a:lnTo>
                    <a:pt x="2442527" y="1083880"/>
                  </a:lnTo>
                  <a:lnTo>
                    <a:pt x="0" y="1083880"/>
                  </a:lnTo>
                  <a:close/>
                </a:path>
              </a:pathLst>
            </a:custGeom>
            <a:solidFill>
              <a:srgbClr val="C9C2AF">
                <a:alpha val="83922"/>
              </a:srgbClr>
            </a:solidFill>
          </p:spPr>
        </p:sp>
      </p:grpSp>
      <p:sp>
        <p:nvSpPr>
          <p:cNvPr id="10" name="TextBox 10"/>
          <p:cNvSpPr txBox="1"/>
          <p:nvPr/>
        </p:nvSpPr>
        <p:spPr>
          <a:xfrm>
            <a:off x="6407103" y="1386073"/>
            <a:ext cx="6231083" cy="1952625"/>
          </a:xfrm>
          <a:prstGeom prst="rect">
            <a:avLst/>
          </a:prstGeom>
        </p:spPr>
        <p:txBody>
          <a:bodyPr lIns="0" tIns="0" rIns="0" bIns="0" rtlCol="0" anchor="t">
            <a:spAutoFit/>
          </a:bodyPr>
          <a:lstStyle/>
          <a:p>
            <a:pPr algn="ctr">
              <a:lnSpc>
                <a:spcPts val="7830"/>
              </a:lnSpc>
            </a:pPr>
            <a:r>
              <a:rPr lang="en-US" sz="5400" spc="480">
                <a:solidFill>
                  <a:srgbClr val="2D2119"/>
                </a:solidFill>
                <a:latin typeface="Raleway 2 Bold"/>
              </a:rPr>
              <a:t>FOOD LABEL CHALLENGE!</a:t>
            </a:r>
          </a:p>
        </p:txBody>
      </p:sp>
      <p:grpSp>
        <p:nvGrpSpPr>
          <p:cNvPr id="11" name="Group 11"/>
          <p:cNvGrpSpPr/>
          <p:nvPr/>
        </p:nvGrpSpPr>
        <p:grpSpPr>
          <a:xfrm>
            <a:off x="9561695" y="4383466"/>
            <a:ext cx="3411701" cy="5103434"/>
            <a:chOff x="0" y="0"/>
            <a:chExt cx="4548934" cy="6804579"/>
          </a:xfrm>
        </p:grpSpPr>
        <p:pic>
          <p:nvPicPr>
            <p:cNvPr id="12" name="Picture 12"/>
            <p:cNvPicPr>
              <a:picLocks noChangeAspect="1"/>
            </p:cNvPicPr>
            <p:nvPr/>
          </p:nvPicPr>
          <p:blipFill>
            <a:blip r:embed="rId5"/>
            <a:srcRect t="2956" b="2956"/>
            <a:stretch>
              <a:fillRect/>
            </a:stretch>
          </p:blipFill>
          <p:spPr>
            <a:xfrm>
              <a:off x="0" y="0"/>
              <a:ext cx="4548934" cy="6804579"/>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6424" y="2566297"/>
            <a:ext cx="3399147" cy="3723135"/>
          </a:xfrm>
          <a:prstGeom prst="rect">
            <a:avLst/>
          </a:prstGeom>
        </p:spPr>
        <p:txBody>
          <a:bodyPr wrap="square" lIns="0" tIns="0" rIns="0" bIns="0" rtlCol="0" anchor="t">
            <a:spAutoFit/>
          </a:bodyPr>
          <a:lstStyle/>
          <a:p>
            <a:pPr>
              <a:lnSpc>
                <a:spcPts val="4200"/>
              </a:lnSpc>
            </a:pPr>
            <a:r>
              <a:rPr lang="en-US" sz="3000" spc="162">
                <a:solidFill>
                  <a:srgbClr val="2D2119"/>
                </a:solidFill>
                <a:latin typeface="Arimo"/>
              </a:rPr>
              <a:t>Find the difference between these two!​</a:t>
            </a:r>
          </a:p>
          <a:p>
            <a:pPr>
              <a:lnSpc>
                <a:spcPts val="4200"/>
              </a:lnSpc>
            </a:pPr>
            <a:r>
              <a:rPr lang="en-US" sz="3000" spc="162">
                <a:solidFill>
                  <a:srgbClr val="2D2119"/>
                </a:solidFill>
                <a:latin typeface="Arimo Bold"/>
              </a:rPr>
              <a:t>Hint</a:t>
            </a:r>
            <a:r>
              <a:rPr lang="en-US" sz="3000" spc="162">
                <a:solidFill>
                  <a:srgbClr val="2D2119"/>
                </a:solidFill>
                <a:latin typeface="Arimo"/>
              </a:rPr>
              <a:t>: Look at the fats!</a:t>
            </a:r>
          </a:p>
          <a:p>
            <a:pPr>
              <a:lnSpc>
                <a:spcPts val="4200"/>
              </a:lnSpc>
            </a:pPr>
            <a:endParaRPr lang="en-US" sz="3000" spc="162">
              <a:solidFill>
                <a:srgbClr val="2D2119"/>
              </a:solidFill>
              <a:latin typeface="Arimo"/>
            </a:endParaRPr>
          </a:p>
        </p:txBody>
      </p:sp>
      <p:sp>
        <p:nvSpPr>
          <p:cNvPr id="3" name="TextBox 3"/>
          <p:cNvSpPr txBox="1"/>
          <p:nvPr/>
        </p:nvSpPr>
        <p:spPr>
          <a:xfrm>
            <a:off x="666424" y="961297"/>
            <a:ext cx="8115300" cy="1106458"/>
          </a:xfrm>
          <a:prstGeom prst="rect">
            <a:avLst/>
          </a:prstGeom>
        </p:spPr>
        <p:txBody>
          <a:bodyPr lIns="0" tIns="0" rIns="0" bIns="0" rtlCol="0" anchor="t">
            <a:spAutoFit/>
          </a:bodyPr>
          <a:lstStyle/>
          <a:p>
            <a:pPr>
              <a:lnSpc>
                <a:spcPts val="9063"/>
              </a:lnSpc>
            </a:pPr>
            <a:r>
              <a:rPr lang="en-US" sz="6250" spc="556">
                <a:solidFill>
                  <a:srgbClr val="2D2119"/>
                </a:solidFill>
                <a:latin typeface="Raleway 2 Bold"/>
              </a:rPr>
              <a:t>QUICK!</a:t>
            </a:r>
          </a:p>
        </p:txBody>
      </p:sp>
      <p:pic>
        <p:nvPicPr>
          <p:cNvPr id="4" name="Picture 4" descr="A group of boxes of crackers on a shelf&#10;&#10;Description automatically generated">
            <a:extLst>
              <a:ext uri="{FF2B5EF4-FFF2-40B4-BE49-F238E27FC236}">
                <a16:creationId xmlns:a16="http://schemas.microsoft.com/office/drawing/2014/main" id="{12A48D12-29A1-CC4B-4A8B-9161B802312A}"/>
              </a:ext>
            </a:extLst>
          </p:cNvPr>
          <p:cNvPicPr>
            <a:picLocks noChangeAspect="1"/>
          </p:cNvPicPr>
          <p:nvPr/>
        </p:nvPicPr>
        <p:blipFill rotWithShape="1">
          <a:blip r:embed="rId2"/>
          <a:srcRect r="16191" b="15116"/>
          <a:stretch/>
        </p:blipFill>
        <p:spPr>
          <a:xfrm>
            <a:off x="4636552" y="-4451"/>
            <a:ext cx="13732900" cy="1029427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9072" y="3018324"/>
            <a:ext cx="4410480" cy="6239976"/>
            <a:chOff x="0" y="0"/>
            <a:chExt cx="5880641" cy="8319968"/>
          </a:xfrm>
        </p:grpSpPr>
        <p:pic>
          <p:nvPicPr>
            <p:cNvPr id="3" name="Picture 3"/>
            <p:cNvPicPr>
              <a:picLocks noChangeAspect="1"/>
            </p:cNvPicPr>
            <p:nvPr/>
          </p:nvPicPr>
          <p:blipFill>
            <a:blip r:embed="rId2"/>
            <a:srcRect l="26454" r="26454"/>
            <a:stretch>
              <a:fillRect/>
            </a:stretch>
          </p:blipFill>
          <p:spPr>
            <a:xfrm>
              <a:off x="0" y="0"/>
              <a:ext cx="5880641" cy="8319968"/>
            </a:xfrm>
            <a:prstGeom prst="rect">
              <a:avLst/>
            </a:prstGeom>
          </p:spPr>
        </p:pic>
      </p:grpSp>
      <p:grpSp>
        <p:nvGrpSpPr>
          <p:cNvPr id="4" name="Group 4"/>
          <p:cNvGrpSpPr/>
          <p:nvPr/>
        </p:nvGrpSpPr>
        <p:grpSpPr>
          <a:xfrm>
            <a:off x="13205872" y="414407"/>
            <a:ext cx="4274052" cy="8843893"/>
            <a:chOff x="0" y="0"/>
            <a:chExt cx="5698736" cy="11791857"/>
          </a:xfrm>
        </p:grpSpPr>
        <p:pic>
          <p:nvPicPr>
            <p:cNvPr id="5" name="Picture 5"/>
            <p:cNvPicPr>
              <a:picLocks noChangeAspect="1"/>
            </p:cNvPicPr>
            <p:nvPr/>
          </p:nvPicPr>
          <p:blipFill>
            <a:blip r:embed="rId3"/>
            <a:srcRect l="26895" r="40906"/>
            <a:stretch>
              <a:fillRect/>
            </a:stretch>
          </p:blipFill>
          <p:spPr>
            <a:xfrm>
              <a:off x="0" y="0"/>
              <a:ext cx="5698736" cy="11791857"/>
            </a:xfrm>
            <a:prstGeom prst="rect">
              <a:avLst/>
            </a:prstGeom>
          </p:spPr>
        </p:pic>
      </p:grpSp>
      <p:grpSp>
        <p:nvGrpSpPr>
          <p:cNvPr id="6" name="Group 6"/>
          <p:cNvGrpSpPr/>
          <p:nvPr/>
        </p:nvGrpSpPr>
        <p:grpSpPr>
          <a:xfrm>
            <a:off x="6033844" y="4464832"/>
            <a:ext cx="6786887" cy="4793468"/>
            <a:chOff x="0" y="0"/>
            <a:chExt cx="9049183" cy="6391290"/>
          </a:xfrm>
        </p:grpSpPr>
        <p:pic>
          <p:nvPicPr>
            <p:cNvPr id="7" name="Picture 7"/>
            <p:cNvPicPr>
              <a:picLocks noChangeAspect="1"/>
            </p:cNvPicPr>
            <p:nvPr/>
          </p:nvPicPr>
          <p:blipFill>
            <a:blip r:embed="rId4"/>
            <a:srcRect l="2834" r="2834"/>
            <a:stretch>
              <a:fillRect/>
            </a:stretch>
          </p:blipFill>
          <p:spPr>
            <a:xfrm>
              <a:off x="0" y="0"/>
              <a:ext cx="9049183" cy="6391290"/>
            </a:xfrm>
            <a:prstGeom prst="rect">
              <a:avLst/>
            </a:prstGeom>
          </p:spPr>
        </p:pic>
      </p:grpSp>
      <p:grpSp>
        <p:nvGrpSpPr>
          <p:cNvPr id="8" name="Group 8"/>
          <p:cNvGrpSpPr/>
          <p:nvPr/>
        </p:nvGrpSpPr>
        <p:grpSpPr>
          <a:xfrm>
            <a:off x="1216697" y="414407"/>
            <a:ext cx="3502227" cy="2328391"/>
            <a:chOff x="0" y="0"/>
            <a:chExt cx="4669636" cy="3104522"/>
          </a:xfrm>
        </p:grpSpPr>
        <p:pic>
          <p:nvPicPr>
            <p:cNvPr id="9" name="Picture 9"/>
            <p:cNvPicPr>
              <a:picLocks noChangeAspect="1"/>
            </p:cNvPicPr>
            <p:nvPr/>
          </p:nvPicPr>
          <p:blipFill>
            <a:blip r:embed="rId5"/>
            <a:srcRect t="5677" b="5677"/>
            <a:stretch>
              <a:fillRect/>
            </a:stretch>
          </p:blipFill>
          <p:spPr>
            <a:xfrm>
              <a:off x="0" y="0"/>
              <a:ext cx="4669636" cy="3104522"/>
            </a:xfrm>
            <a:prstGeom prst="rect">
              <a:avLst/>
            </a:prstGeom>
          </p:spPr>
        </p:pic>
      </p:grpSp>
      <p:grpSp>
        <p:nvGrpSpPr>
          <p:cNvPr id="10" name="Group 10"/>
          <p:cNvGrpSpPr/>
          <p:nvPr/>
        </p:nvGrpSpPr>
        <p:grpSpPr>
          <a:xfrm>
            <a:off x="6033844" y="1028700"/>
            <a:ext cx="8279744" cy="2971142"/>
            <a:chOff x="0" y="0"/>
            <a:chExt cx="11039659" cy="3961522"/>
          </a:xfrm>
        </p:grpSpPr>
        <p:grpSp>
          <p:nvGrpSpPr>
            <p:cNvPr id="11" name="Group 11"/>
            <p:cNvGrpSpPr/>
            <p:nvPr/>
          </p:nvGrpSpPr>
          <p:grpSpPr>
            <a:xfrm>
              <a:off x="0" y="0"/>
              <a:ext cx="11039659" cy="3961522"/>
              <a:chOff x="0" y="0"/>
              <a:chExt cx="3020473" cy="1083881"/>
            </a:xfrm>
          </p:grpSpPr>
          <p:sp>
            <p:nvSpPr>
              <p:cNvPr id="12" name="Freeform 12"/>
              <p:cNvSpPr/>
              <p:nvPr/>
            </p:nvSpPr>
            <p:spPr>
              <a:xfrm>
                <a:off x="0" y="0"/>
                <a:ext cx="3020473" cy="1083880"/>
              </a:xfrm>
              <a:custGeom>
                <a:avLst/>
                <a:gdLst/>
                <a:ahLst/>
                <a:cxnLst/>
                <a:rect l="l" t="t" r="r" b="b"/>
                <a:pathLst>
                  <a:path w="3020473" h="1083880">
                    <a:moveTo>
                      <a:pt x="0" y="0"/>
                    </a:moveTo>
                    <a:lnTo>
                      <a:pt x="3020473" y="0"/>
                    </a:lnTo>
                    <a:lnTo>
                      <a:pt x="3020473" y="1083880"/>
                    </a:lnTo>
                    <a:lnTo>
                      <a:pt x="0" y="1083880"/>
                    </a:lnTo>
                    <a:close/>
                  </a:path>
                </a:pathLst>
              </a:custGeom>
              <a:solidFill>
                <a:srgbClr val="C9C2AF">
                  <a:alpha val="83922"/>
                </a:srgbClr>
              </a:solidFill>
            </p:spPr>
          </p:sp>
        </p:grpSp>
        <p:sp>
          <p:nvSpPr>
            <p:cNvPr id="13" name="TextBox 13"/>
            <p:cNvSpPr txBox="1"/>
            <p:nvPr/>
          </p:nvSpPr>
          <p:spPr>
            <a:xfrm>
              <a:off x="416863" y="427147"/>
              <a:ext cx="10328630" cy="1400136"/>
            </a:xfrm>
            <a:prstGeom prst="rect">
              <a:avLst/>
            </a:prstGeom>
          </p:spPr>
          <p:txBody>
            <a:bodyPr lIns="0" tIns="0" rIns="0" bIns="0" rtlCol="0" anchor="t">
              <a:spAutoFit/>
            </a:bodyPr>
            <a:lstStyle/>
            <a:p>
              <a:pPr>
                <a:lnSpc>
                  <a:spcPts val="8918"/>
                </a:lnSpc>
              </a:pPr>
              <a:r>
                <a:rPr lang="en-US" sz="6150" spc="547">
                  <a:solidFill>
                    <a:srgbClr val="2D2119"/>
                  </a:solidFill>
                  <a:latin typeface="Raleway 2 Bold"/>
                </a:rPr>
                <a:t>FATS</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306451"/>
            <a:ext cx="3032694" cy="3108554"/>
            <a:chOff x="0" y="0"/>
            <a:chExt cx="4043591" cy="4144738"/>
          </a:xfrm>
        </p:grpSpPr>
        <p:pic>
          <p:nvPicPr>
            <p:cNvPr id="3" name="Picture 3"/>
            <p:cNvPicPr>
              <a:picLocks noChangeAspect="1"/>
            </p:cNvPicPr>
            <p:nvPr/>
          </p:nvPicPr>
          <p:blipFill>
            <a:blip r:embed="rId2"/>
            <a:srcRect t="13740" b="13740"/>
            <a:stretch>
              <a:fillRect/>
            </a:stretch>
          </p:blipFill>
          <p:spPr>
            <a:xfrm>
              <a:off x="0" y="0"/>
              <a:ext cx="4043591" cy="4144738"/>
            </a:xfrm>
            <a:prstGeom prst="rect">
              <a:avLst/>
            </a:prstGeom>
          </p:spPr>
        </p:pic>
      </p:grpSp>
      <p:grpSp>
        <p:nvGrpSpPr>
          <p:cNvPr id="4" name="Group 4"/>
          <p:cNvGrpSpPr/>
          <p:nvPr/>
        </p:nvGrpSpPr>
        <p:grpSpPr>
          <a:xfrm>
            <a:off x="3570003" y="2306451"/>
            <a:ext cx="3032694" cy="3108554"/>
            <a:chOff x="0" y="0"/>
            <a:chExt cx="4043591" cy="4144738"/>
          </a:xfrm>
        </p:grpSpPr>
        <p:pic>
          <p:nvPicPr>
            <p:cNvPr id="5" name="Picture 5"/>
            <p:cNvPicPr>
              <a:picLocks noChangeAspect="1"/>
            </p:cNvPicPr>
            <p:nvPr/>
          </p:nvPicPr>
          <p:blipFill>
            <a:blip r:embed="rId3"/>
            <a:srcRect l="17500" r="17500"/>
            <a:stretch>
              <a:fillRect/>
            </a:stretch>
          </p:blipFill>
          <p:spPr>
            <a:xfrm>
              <a:off x="0" y="0"/>
              <a:ext cx="4043591" cy="4144738"/>
            </a:xfrm>
            <a:prstGeom prst="rect">
              <a:avLst/>
            </a:prstGeom>
          </p:spPr>
        </p:pic>
      </p:grpSp>
      <p:sp>
        <p:nvSpPr>
          <p:cNvPr id="6" name="TextBox 6"/>
          <p:cNvSpPr txBox="1"/>
          <p:nvPr/>
        </p:nvSpPr>
        <p:spPr>
          <a:xfrm>
            <a:off x="1516347" y="6493255"/>
            <a:ext cx="8115300" cy="1106458"/>
          </a:xfrm>
          <a:prstGeom prst="rect">
            <a:avLst/>
          </a:prstGeom>
        </p:spPr>
        <p:txBody>
          <a:bodyPr lIns="0" tIns="0" rIns="0" bIns="0" rtlCol="0" anchor="t">
            <a:spAutoFit/>
          </a:bodyPr>
          <a:lstStyle/>
          <a:p>
            <a:pPr>
              <a:lnSpc>
                <a:spcPts val="9063"/>
              </a:lnSpc>
            </a:pPr>
            <a:r>
              <a:rPr lang="en-US" sz="6250" spc="556">
                <a:solidFill>
                  <a:srgbClr val="2D2119"/>
                </a:solidFill>
                <a:latin typeface="Raleway 2 Bold"/>
              </a:rPr>
              <a:t>ARE FATS BAD?</a:t>
            </a:r>
          </a:p>
        </p:txBody>
      </p:sp>
      <p:grpSp>
        <p:nvGrpSpPr>
          <p:cNvPr id="7" name="Group 7"/>
          <p:cNvGrpSpPr/>
          <p:nvPr/>
        </p:nvGrpSpPr>
        <p:grpSpPr>
          <a:xfrm>
            <a:off x="12068796" y="0"/>
            <a:ext cx="6219204" cy="5143500"/>
            <a:chOff x="0" y="0"/>
            <a:chExt cx="8292272" cy="6858000"/>
          </a:xfrm>
        </p:grpSpPr>
        <p:pic>
          <p:nvPicPr>
            <p:cNvPr id="8" name="Picture 8"/>
            <p:cNvPicPr>
              <a:picLocks noChangeAspect="1"/>
            </p:cNvPicPr>
            <p:nvPr/>
          </p:nvPicPr>
          <p:blipFill>
            <a:blip r:embed="rId4"/>
            <a:srcRect l="803" r="803"/>
            <a:stretch>
              <a:fillRect/>
            </a:stretch>
          </p:blipFill>
          <p:spPr>
            <a:xfrm>
              <a:off x="0" y="0"/>
              <a:ext cx="8292272" cy="6858000"/>
            </a:xfrm>
            <a:prstGeom prst="rect">
              <a:avLst/>
            </a:prstGeom>
          </p:spPr>
        </p:pic>
      </p:grpSp>
      <p:grpSp>
        <p:nvGrpSpPr>
          <p:cNvPr id="9" name="Group 9"/>
          <p:cNvGrpSpPr/>
          <p:nvPr/>
        </p:nvGrpSpPr>
        <p:grpSpPr>
          <a:xfrm>
            <a:off x="12068796" y="5143500"/>
            <a:ext cx="6219204" cy="5143500"/>
            <a:chOff x="0" y="0"/>
            <a:chExt cx="8292272" cy="6858000"/>
          </a:xfrm>
        </p:grpSpPr>
        <p:pic>
          <p:nvPicPr>
            <p:cNvPr id="10" name="Picture 10"/>
            <p:cNvPicPr>
              <a:picLocks noChangeAspect="1"/>
            </p:cNvPicPr>
            <p:nvPr/>
          </p:nvPicPr>
          <p:blipFill>
            <a:blip r:embed="rId5"/>
            <a:srcRect l="32505" t="10556" r="6905" b="14373"/>
            <a:stretch>
              <a:fillRect/>
            </a:stretch>
          </p:blipFill>
          <p:spPr>
            <a:xfrm>
              <a:off x="0" y="0"/>
              <a:ext cx="8292272" cy="6858000"/>
            </a:xfrm>
            <a:prstGeom prst="rect">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888270" cy="10287000"/>
            <a:chOff x="0" y="0"/>
            <a:chExt cx="7851027" cy="13716000"/>
          </a:xfrm>
        </p:grpSpPr>
        <p:pic>
          <p:nvPicPr>
            <p:cNvPr id="3" name="Picture 3"/>
            <p:cNvPicPr>
              <a:picLocks noChangeAspect="1"/>
            </p:cNvPicPr>
            <p:nvPr/>
          </p:nvPicPr>
          <p:blipFill>
            <a:blip r:embed="rId2"/>
            <a:srcRect l="13714" r="13714"/>
            <a:stretch>
              <a:fillRect/>
            </a:stretch>
          </p:blipFill>
          <p:spPr>
            <a:xfrm>
              <a:off x="0" y="0"/>
              <a:ext cx="7851027" cy="13716000"/>
            </a:xfrm>
            <a:prstGeom prst="rect">
              <a:avLst/>
            </a:prstGeom>
          </p:spPr>
        </p:pic>
      </p:grpSp>
      <p:sp>
        <p:nvSpPr>
          <p:cNvPr id="4" name="TextBox 4"/>
          <p:cNvSpPr txBox="1"/>
          <p:nvPr/>
        </p:nvSpPr>
        <p:spPr>
          <a:xfrm>
            <a:off x="6403944" y="1769836"/>
            <a:ext cx="11552552" cy="977900"/>
          </a:xfrm>
          <a:prstGeom prst="rect">
            <a:avLst/>
          </a:prstGeom>
        </p:spPr>
        <p:txBody>
          <a:bodyPr lIns="0" tIns="0" rIns="0" bIns="0" rtlCol="0" anchor="t">
            <a:spAutoFit/>
          </a:bodyPr>
          <a:lstStyle/>
          <a:p>
            <a:pPr>
              <a:lnSpc>
                <a:spcPts val="7974"/>
              </a:lnSpc>
            </a:pPr>
            <a:r>
              <a:rPr lang="en-US" sz="5499" spc="489">
                <a:solidFill>
                  <a:srgbClr val="2D2119"/>
                </a:solidFill>
                <a:latin typeface="Raleway 2 Bold"/>
              </a:rPr>
              <a:t>FATS</a:t>
            </a:r>
          </a:p>
        </p:txBody>
      </p:sp>
      <p:sp>
        <p:nvSpPr>
          <p:cNvPr id="5" name="TextBox 5"/>
          <p:cNvSpPr txBox="1"/>
          <p:nvPr/>
        </p:nvSpPr>
        <p:spPr>
          <a:xfrm>
            <a:off x="6403944" y="3272940"/>
            <a:ext cx="8560910" cy="5334000"/>
          </a:xfrm>
          <a:prstGeom prst="rect">
            <a:avLst/>
          </a:prstGeom>
        </p:spPr>
        <p:txBody>
          <a:bodyPr lIns="0" tIns="0" rIns="0" bIns="0" rtlCol="0" anchor="t">
            <a:spAutoFit/>
          </a:bodyPr>
          <a:lstStyle/>
          <a:p>
            <a:pPr marL="647700" lvl="1" indent="-323850">
              <a:lnSpc>
                <a:spcPts val="4200"/>
              </a:lnSpc>
              <a:buFont typeface="Arial"/>
              <a:buChar char="•"/>
            </a:pPr>
            <a:r>
              <a:rPr lang="en-US" sz="3000" spc="162">
                <a:solidFill>
                  <a:srgbClr val="2D2119"/>
                </a:solidFill>
                <a:latin typeface="Arimo"/>
              </a:rPr>
              <a:t>Transports Vitamins A, D, E, and K in blood ​</a:t>
            </a:r>
          </a:p>
          <a:p>
            <a:pPr marL="647700" lvl="1" indent="-323850">
              <a:lnSpc>
                <a:spcPts val="4200"/>
              </a:lnSpc>
              <a:buFont typeface="Arial"/>
              <a:buChar char="•"/>
            </a:pPr>
            <a:r>
              <a:rPr lang="en-US" sz="3000" spc="162">
                <a:solidFill>
                  <a:srgbClr val="2D2119"/>
                </a:solidFill>
                <a:latin typeface="Arimo"/>
              </a:rPr>
              <a:t>Storage form of energy​</a:t>
            </a:r>
          </a:p>
          <a:p>
            <a:pPr marL="647700" lvl="1" indent="-323850">
              <a:lnSpc>
                <a:spcPts val="4200"/>
              </a:lnSpc>
              <a:buFont typeface="Arial"/>
              <a:buChar char="•"/>
            </a:pPr>
            <a:r>
              <a:rPr lang="en-US" sz="3000" spc="162">
                <a:solidFill>
                  <a:srgbClr val="2D2119"/>
                </a:solidFill>
                <a:latin typeface="Arimo"/>
              </a:rPr>
              <a:t>Source of linoleic acid (needed for growth and healthy skin) ​</a:t>
            </a:r>
          </a:p>
          <a:p>
            <a:pPr marL="647700" lvl="1" indent="-323850">
              <a:lnSpc>
                <a:spcPts val="4200"/>
              </a:lnSpc>
              <a:buFont typeface="Arial"/>
              <a:buChar char="•"/>
            </a:pPr>
            <a:r>
              <a:rPr lang="en-US" sz="3000" spc="162">
                <a:solidFill>
                  <a:srgbClr val="2D2119"/>
                </a:solidFill>
                <a:latin typeface="Arimo"/>
              </a:rPr>
              <a:t>Part of the membrane that covers every cell ​</a:t>
            </a:r>
          </a:p>
          <a:p>
            <a:pPr marL="647700" lvl="1" indent="-323850">
              <a:lnSpc>
                <a:spcPts val="4200"/>
              </a:lnSpc>
              <a:buFont typeface="Arial"/>
              <a:buChar char="•"/>
            </a:pPr>
            <a:r>
              <a:rPr lang="en-US" sz="3000" spc="162">
                <a:solidFill>
                  <a:srgbClr val="2D2119"/>
                </a:solidFill>
                <a:latin typeface="Arimo"/>
              </a:rPr>
              <a:t>Composes the outer covering of your nerve fibers​</a:t>
            </a:r>
          </a:p>
          <a:p>
            <a:pPr>
              <a:lnSpc>
                <a:spcPts val="4200"/>
              </a:lnSpc>
            </a:pPr>
            <a:endParaRPr lang="en-US" sz="3000" spc="162">
              <a:solidFill>
                <a:srgbClr val="2D2119"/>
              </a:solidFill>
              <a:latin typeface="Arimo"/>
            </a:endParaRPr>
          </a:p>
        </p:txBody>
      </p:sp>
      <p:grpSp>
        <p:nvGrpSpPr>
          <p:cNvPr id="6" name="Group 6"/>
          <p:cNvGrpSpPr/>
          <p:nvPr/>
        </p:nvGrpSpPr>
        <p:grpSpPr>
          <a:xfrm>
            <a:off x="16250950" y="8073540"/>
            <a:ext cx="2037050" cy="2213460"/>
            <a:chOff x="0" y="0"/>
            <a:chExt cx="3000495" cy="3260341"/>
          </a:xfrm>
        </p:grpSpPr>
        <p:sp>
          <p:nvSpPr>
            <p:cNvPr id="7" name="Freeform 7"/>
            <p:cNvSpPr/>
            <p:nvPr/>
          </p:nvSpPr>
          <p:spPr>
            <a:xfrm>
              <a:off x="0" y="0"/>
              <a:ext cx="3000495" cy="3260341"/>
            </a:xfrm>
            <a:custGeom>
              <a:avLst/>
              <a:gdLst/>
              <a:ahLst/>
              <a:cxnLst/>
              <a:rect l="l" t="t" r="r" b="b"/>
              <a:pathLst>
                <a:path w="3000495" h="3260341">
                  <a:moveTo>
                    <a:pt x="0" y="0"/>
                  </a:moveTo>
                  <a:lnTo>
                    <a:pt x="3000495" y="0"/>
                  </a:lnTo>
                  <a:lnTo>
                    <a:pt x="3000495" y="3260341"/>
                  </a:lnTo>
                  <a:lnTo>
                    <a:pt x="0" y="3260341"/>
                  </a:lnTo>
                  <a:close/>
                </a:path>
              </a:pathLst>
            </a:custGeom>
            <a:solidFill>
              <a:srgbClr val="C9C2AF">
                <a:alpha val="83922"/>
              </a:srgbClr>
            </a:solidFill>
          </p:spPr>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7177" y="1796386"/>
            <a:ext cx="11552552" cy="7227628"/>
            <a:chOff x="0" y="0"/>
            <a:chExt cx="15403403" cy="9636838"/>
          </a:xfrm>
        </p:grpSpPr>
        <p:sp>
          <p:nvSpPr>
            <p:cNvPr id="3" name="TextBox 3"/>
            <p:cNvSpPr txBox="1"/>
            <p:nvPr/>
          </p:nvSpPr>
          <p:spPr>
            <a:xfrm>
              <a:off x="0" y="-142875"/>
              <a:ext cx="15403403" cy="1256242"/>
            </a:xfrm>
            <a:prstGeom prst="rect">
              <a:avLst/>
            </a:prstGeom>
          </p:spPr>
          <p:txBody>
            <a:bodyPr lIns="0" tIns="0" rIns="0" bIns="0" rtlCol="0" anchor="t">
              <a:spAutoFit/>
            </a:bodyPr>
            <a:lstStyle/>
            <a:p>
              <a:pPr>
                <a:lnSpc>
                  <a:spcPts val="7974"/>
                </a:lnSpc>
              </a:pPr>
              <a:r>
                <a:rPr lang="en-US" sz="5499" spc="489">
                  <a:solidFill>
                    <a:srgbClr val="2D2119"/>
                  </a:solidFill>
                  <a:latin typeface="Raleway 2 Bold"/>
                </a:rPr>
                <a:t>THE TRUTH ABOUT FATS!</a:t>
              </a:r>
            </a:p>
          </p:txBody>
        </p:sp>
        <p:sp>
          <p:nvSpPr>
            <p:cNvPr id="4" name="TextBox 4"/>
            <p:cNvSpPr txBox="1"/>
            <p:nvPr/>
          </p:nvSpPr>
          <p:spPr>
            <a:xfrm>
              <a:off x="0" y="1839038"/>
              <a:ext cx="11414547" cy="7797800"/>
            </a:xfrm>
            <a:prstGeom prst="rect">
              <a:avLst/>
            </a:prstGeom>
          </p:spPr>
          <p:txBody>
            <a:bodyPr lIns="0" tIns="0" rIns="0" bIns="0" rtlCol="0" anchor="t">
              <a:spAutoFit/>
            </a:bodyPr>
            <a:lstStyle/>
            <a:p>
              <a:pPr marL="647700" lvl="1" indent="-323850">
                <a:lnSpc>
                  <a:spcPts val="4200"/>
                </a:lnSpc>
                <a:buFont typeface="Arial"/>
                <a:buChar char="•"/>
              </a:pPr>
              <a:r>
                <a:rPr lang="en-US" sz="3000" spc="162">
                  <a:solidFill>
                    <a:srgbClr val="2D2119"/>
                  </a:solidFill>
                  <a:latin typeface="Arimo"/>
                </a:rPr>
                <a:t>There are many different kinds of fats with different chemical structures and different physical properties. ​</a:t>
              </a:r>
            </a:p>
            <a:p>
              <a:pPr>
                <a:lnSpc>
                  <a:spcPts val="4200"/>
                </a:lnSpc>
              </a:pPr>
              <a:endParaRPr lang="en-US" sz="3000" spc="162">
                <a:solidFill>
                  <a:srgbClr val="2D2119"/>
                </a:solidFill>
                <a:latin typeface="Arimo"/>
              </a:endParaRPr>
            </a:p>
            <a:p>
              <a:pPr marL="647700" lvl="1" indent="-323850">
                <a:lnSpc>
                  <a:spcPts val="4200"/>
                </a:lnSpc>
                <a:buFont typeface="Arial"/>
                <a:buChar char="•"/>
              </a:pPr>
              <a:r>
                <a:rPr lang="en-US" sz="3000" spc="162">
                  <a:solidFill>
                    <a:srgbClr val="2D2119"/>
                  </a:solidFill>
                  <a:latin typeface="Arimo"/>
                </a:rPr>
                <a:t>You should eat LESS of some fats​</a:t>
              </a:r>
            </a:p>
            <a:p>
              <a:pPr marL="647700" lvl="1" indent="-323850">
                <a:lnSpc>
                  <a:spcPts val="4200"/>
                </a:lnSpc>
                <a:buFont typeface="Arial"/>
                <a:buChar char="•"/>
              </a:pPr>
              <a:r>
                <a:rPr lang="en-US" sz="3000" spc="162">
                  <a:solidFill>
                    <a:srgbClr val="2D2119"/>
                  </a:solidFill>
                  <a:latin typeface="Arimo"/>
                </a:rPr>
                <a:t>You should eat MORE of other fats​</a:t>
              </a:r>
            </a:p>
            <a:p>
              <a:pPr>
                <a:lnSpc>
                  <a:spcPts val="4200"/>
                </a:lnSpc>
              </a:pPr>
              <a:endParaRPr lang="en-US" sz="3000" spc="162">
                <a:solidFill>
                  <a:srgbClr val="2D2119"/>
                </a:solidFill>
                <a:latin typeface="Arimo"/>
              </a:endParaRPr>
            </a:p>
            <a:p>
              <a:pPr marL="647700" lvl="1" indent="-323850">
                <a:lnSpc>
                  <a:spcPts val="4200"/>
                </a:lnSpc>
                <a:buFont typeface="Arial"/>
                <a:buChar char="•"/>
              </a:pPr>
              <a:r>
                <a:rPr lang="en-US" sz="3000" spc="162">
                  <a:solidFill>
                    <a:srgbClr val="2D2119"/>
                  </a:solidFill>
                  <a:latin typeface="Arimo Bold"/>
                </a:rPr>
                <a:t>ALL Fats are BAD = MYTH ​</a:t>
              </a:r>
            </a:p>
            <a:p>
              <a:pPr marL="647700" lvl="1" indent="-323850">
                <a:lnSpc>
                  <a:spcPts val="4200"/>
                </a:lnSpc>
                <a:buFont typeface="Arial"/>
                <a:buChar char="•"/>
              </a:pPr>
              <a:r>
                <a:rPr lang="en-US" sz="3000" spc="162">
                  <a:solidFill>
                    <a:srgbClr val="2D2119"/>
                  </a:solidFill>
                  <a:latin typeface="Arimo"/>
                </a:rPr>
                <a:t>Fat is an ESSENTIAL part of a healthy diet.​</a:t>
              </a:r>
            </a:p>
            <a:p>
              <a:pPr>
                <a:lnSpc>
                  <a:spcPts val="4200"/>
                </a:lnSpc>
              </a:pPr>
              <a:endParaRPr lang="en-US" sz="3000" spc="162">
                <a:solidFill>
                  <a:srgbClr val="2D2119"/>
                </a:solidFill>
                <a:latin typeface="Arimo"/>
              </a:endParaRPr>
            </a:p>
          </p:txBody>
        </p:sp>
      </p:grpSp>
      <p:sp>
        <p:nvSpPr>
          <p:cNvPr id="5" name="Freeform 5"/>
          <p:cNvSpPr/>
          <p:nvPr/>
        </p:nvSpPr>
        <p:spPr>
          <a:xfrm>
            <a:off x="11426651" y="0"/>
            <a:ext cx="6861349" cy="10287000"/>
          </a:xfrm>
          <a:custGeom>
            <a:avLst/>
            <a:gdLst/>
            <a:ahLst/>
            <a:cxnLst/>
            <a:rect l="l" t="t" r="r" b="b"/>
            <a:pathLst>
              <a:path w="6861349" h="10287000">
                <a:moveTo>
                  <a:pt x="0" y="0"/>
                </a:moveTo>
                <a:lnTo>
                  <a:pt x="6861349" y="0"/>
                </a:lnTo>
                <a:lnTo>
                  <a:pt x="6861349" y="10287000"/>
                </a:lnTo>
                <a:lnTo>
                  <a:pt x="0" y="10287000"/>
                </a:lnTo>
                <a:lnTo>
                  <a:pt x="0" y="0"/>
                </a:lnTo>
                <a:close/>
              </a:path>
            </a:pathLst>
          </a:custGeom>
          <a:blipFill>
            <a:blip r:embed="rId2"/>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505583"/>
            <a:ext cx="16230600" cy="4752717"/>
            <a:chOff x="0" y="0"/>
            <a:chExt cx="21640800" cy="6336956"/>
          </a:xfrm>
        </p:grpSpPr>
        <p:pic>
          <p:nvPicPr>
            <p:cNvPr id="3" name="Picture 3"/>
            <p:cNvPicPr>
              <a:picLocks noChangeAspect="1"/>
            </p:cNvPicPr>
            <p:nvPr/>
          </p:nvPicPr>
          <p:blipFill>
            <a:blip r:embed="rId2"/>
            <a:srcRect t="25948" b="25948"/>
            <a:stretch>
              <a:fillRect/>
            </a:stretch>
          </p:blipFill>
          <p:spPr>
            <a:xfrm>
              <a:off x="0" y="0"/>
              <a:ext cx="21640800" cy="6336956"/>
            </a:xfrm>
            <a:prstGeom prst="rect">
              <a:avLst/>
            </a:prstGeom>
          </p:spPr>
        </p:pic>
      </p:grpSp>
      <p:grpSp>
        <p:nvGrpSpPr>
          <p:cNvPr id="4" name="Group 4"/>
          <p:cNvGrpSpPr/>
          <p:nvPr/>
        </p:nvGrpSpPr>
        <p:grpSpPr>
          <a:xfrm>
            <a:off x="1028700" y="478131"/>
            <a:ext cx="16230600" cy="3718076"/>
            <a:chOff x="0" y="0"/>
            <a:chExt cx="5920967" cy="1356364"/>
          </a:xfrm>
        </p:grpSpPr>
        <p:sp>
          <p:nvSpPr>
            <p:cNvPr id="5" name="Freeform 5"/>
            <p:cNvSpPr/>
            <p:nvPr/>
          </p:nvSpPr>
          <p:spPr>
            <a:xfrm>
              <a:off x="0" y="0"/>
              <a:ext cx="5920967" cy="1356364"/>
            </a:xfrm>
            <a:custGeom>
              <a:avLst/>
              <a:gdLst/>
              <a:ahLst/>
              <a:cxnLst/>
              <a:rect l="l" t="t" r="r" b="b"/>
              <a:pathLst>
                <a:path w="5920967" h="1356364">
                  <a:moveTo>
                    <a:pt x="0" y="0"/>
                  </a:moveTo>
                  <a:lnTo>
                    <a:pt x="5920967" y="0"/>
                  </a:lnTo>
                  <a:lnTo>
                    <a:pt x="5920967" y="1356364"/>
                  </a:lnTo>
                  <a:lnTo>
                    <a:pt x="0" y="1356364"/>
                  </a:lnTo>
                  <a:close/>
                </a:path>
              </a:pathLst>
            </a:custGeom>
            <a:solidFill>
              <a:srgbClr val="C9C2AF">
                <a:alpha val="83922"/>
              </a:srgbClr>
            </a:solidFill>
          </p:spPr>
        </p:sp>
      </p:grpSp>
      <p:sp>
        <p:nvSpPr>
          <p:cNvPr id="6" name="TextBox 6"/>
          <p:cNvSpPr txBox="1"/>
          <p:nvPr/>
        </p:nvSpPr>
        <p:spPr>
          <a:xfrm>
            <a:off x="1500933" y="2672995"/>
            <a:ext cx="5453757" cy="1308100"/>
          </a:xfrm>
          <a:prstGeom prst="rect">
            <a:avLst/>
          </a:prstGeom>
        </p:spPr>
        <p:txBody>
          <a:bodyPr lIns="0" tIns="0" rIns="0" bIns="0" rtlCol="0" anchor="t">
            <a:spAutoFit/>
          </a:bodyPr>
          <a:lstStyle/>
          <a:p>
            <a:pPr>
              <a:lnSpc>
                <a:spcPts val="3499"/>
              </a:lnSpc>
            </a:pPr>
            <a:r>
              <a:rPr lang="en-US" sz="2499" u="sng" spc="134">
                <a:solidFill>
                  <a:srgbClr val="2D2119"/>
                </a:solidFill>
                <a:latin typeface="Arimo"/>
                <a:hlinkClick r:id="rId3" tooltip="https://www.youtube.com/watch?v=XMcab1MFaLc+%E2%80%8B"/>
              </a:rPr>
              <a:t>Link</a:t>
            </a:r>
            <a:r>
              <a:rPr lang="en-US" sz="2499" spc="134">
                <a:solidFill>
                  <a:srgbClr val="2D2119"/>
                </a:solidFill>
                <a:latin typeface="Arimo"/>
              </a:rPr>
              <a:t> (https://www.youtube.com/watch?v=XMcab1MFaLc)</a:t>
            </a:r>
          </a:p>
        </p:txBody>
      </p:sp>
      <p:sp>
        <p:nvSpPr>
          <p:cNvPr id="7" name="TextBox 7"/>
          <p:cNvSpPr txBox="1"/>
          <p:nvPr/>
        </p:nvSpPr>
        <p:spPr>
          <a:xfrm>
            <a:off x="5375167" y="885825"/>
            <a:ext cx="11552552" cy="1987550"/>
          </a:xfrm>
          <a:prstGeom prst="rect">
            <a:avLst/>
          </a:prstGeom>
        </p:spPr>
        <p:txBody>
          <a:bodyPr lIns="0" tIns="0" rIns="0" bIns="0" rtlCol="0" anchor="t">
            <a:spAutoFit/>
          </a:bodyPr>
          <a:lstStyle/>
          <a:p>
            <a:pPr algn="r">
              <a:lnSpc>
                <a:spcPts val="7974"/>
              </a:lnSpc>
            </a:pPr>
            <a:r>
              <a:rPr lang="en-US" sz="5499" spc="489">
                <a:solidFill>
                  <a:srgbClr val="2D2119"/>
                </a:solidFill>
                <a:latin typeface="Raleway 2 Bold"/>
              </a:rPr>
              <a:t>A HEATLHIER DIET, </a:t>
            </a:r>
          </a:p>
          <a:p>
            <a:pPr algn="r">
              <a:lnSpc>
                <a:spcPts val="7974"/>
              </a:lnSpc>
            </a:pPr>
            <a:r>
              <a:rPr lang="en-US" sz="5499" spc="489">
                <a:solidFill>
                  <a:srgbClr val="2D2119"/>
                </a:solidFill>
                <a:latin typeface="Raleway 2 Bold"/>
              </a:rPr>
              <a:t>A HEALTHIER WORLD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diagram of cell membrane&#10;&#10;Description automatically generated">
            <a:extLst>
              <a:ext uri="{FF2B5EF4-FFF2-40B4-BE49-F238E27FC236}">
                <a16:creationId xmlns:a16="http://schemas.microsoft.com/office/drawing/2014/main" id="{19C9E880-3B73-0752-4129-E2EBF6589E4E}"/>
              </a:ext>
            </a:extLst>
          </p:cNvPr>
          <p:cNvPicPr>
            <a:picLocks noChangeAspect="1"/>
          </p:cNvPicPr>
          <p:nvPr/>
        </p:nvPicPr>
        <p:blipFill rotWithShape="1">
          <a:blip r:embed="rId2"/>
          <a:srcRect t="14465"/>
          <a:stretch/>
        </p:blipFill>
        <p:spPr>
          <a:xfrm>
            <a:off x="20" y="1923"/>
            <a:ext cx="18287980" cy="1028507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8622" y="5143500"/>
            <a:ext cx="7765378" cy="4114800"/>
            <a:chOff x="0" y="0"/>
            <a:chExt cx="10353837" cy="5486400"/>
          </a:xfrm>
        </p:grpSpPr>
        <p:pic>
          <p:nvPicPr>
            <p:cNvPr id="3" name="Picture 3"/>
            <p:cNvPicPr>
              <a:picLocks noChangeAspect="1"/>
            </p:cNvPicPr>
            <p:nvPr/>
          </p:nvPicPr>
          <p:blipFill>
            <a:blip r:embed="rId2">
              <a:alphaModFix amt="79000"/>
            </a:blip>
            <a:srcRect t="10233" b="10233"/>
            <a:stretch>
              <a:fillRect/>
            </a:stretch>
          </p:blipFill>
          <p:spPr>
            <a:xfrm>
              <a:off x="0" y="0"/>
              <a:ext cx="10353837" cy="5486400"/>
            </a:xfrm>
            <a:prstGeom prst="rect">
              <a:avLst/>
            </a:prstGeom>
          </p:spPr>
        </p:pic>
      </p:grpSp>
      <p:grpSp>
        <p:nvGrpSpPr>
          <p:cNvPr id="4" name="Group 4"/>
          <p:cNvGrpSpPr/>
          <p:nvPr/>
        </p:nvGrpSpPr>
        <p:grpSpPr>
          <a:xfrm>
            <a:off x="13205872" y="414407"/>
            <a:ext cx="4274052" cy="8843893"/>
            <a:chOff x="0" y="0"/>
            <a:chExt cx="5698736" cy="11791857"/>
          </a:xfrm>
        </p:grpSpPr>
        <p:pic>
          <p:nvPicPr>
            <p:cNvPr id="5" name="Picture 5"/>
            <p:cNvPicPr>
              <a:picLocks noChangeAspect="1"/>
            </p:cNvPicPr>
            <p:nvPr/>
          </p:nvPicPr>
          <p:blipFill>
            <a:blip r:embed="rId3"/>
            <a:srcRect l="11775" r="55965"/>
            <a:stretch>
              <a:fillRect/>
            </a:stretch>
          </p:blipFill>
          <p:spPr>
            <a:xfrm>
              <a:off x="0" y="0"/>
              <a:ext cx="5698736" cy="11791857"/>
            </a:xfrm>
            <a:prstGeom prst="rect">
              <a:avLst/>
            </a:prstGeom>
          </p:spPr>
        </p:pic>
      </p:grpSp>
      <p:grpSp>
        <p:nvGrpSpPr>
          <p:cNvPr id="6" name="Group 6"/>
          <p:cNvGrpSpPr/>
          <p:nvPr/>
        </p:nvGrpSpPr>
        <p:grpSpPr>
          <a:xfrm>
            <a:off x="7063154" y="2310769"/>
            <a:ext cx="7246524" cy="5051168"/>
            <a:chOff x="0" y="0"/>
            <a:chExt cx="9662032" cy="6734891"/>
          </a:xfrm>
        </p:grpSpPr>
        <p:grpSp>
          <p:nvGrpSpPr>
            <p:cNvPr id="7" name="Group 7"/>
            <p:cNvGrpSpPr/>
            <p:nvPr/>
          </p:nvGrpSpPr>
          <p:grpSpPr>
            <a:xfrm>
              <a:off x="0" y="0"/>
              <a:ext cx="9662032" cy="6734891"/>
              <a:chOff x="0" y="0"/>
              <a:chExt cx="2643552" cy="1842680"/>
            </a:xfrm>
          </p:grpSpPr>
          <p:sp>
            <p:nvSpPr>
              <p:cNvPr id="8" name="Freeform 8"/>
              <p:cNvSpPr/>
              <p:nvPr/>
            </p:nvSpPr>
            <p:spPr>
              <a:xfrm>
                <a:off x="0" y="0"/>
                <a:ext cx="2643552" cy="1842680"/>
              </a:xfrm>
              <a:custGeom>
                <a:avLst/>
                <a:gdLst/>
                <a:ahLst/>
                <a:cxnLst/>
                <a:rect l="l" t="t" r="r" b="b"/>
                <a:pathLst>
                  <a:path w="2643552" h="1842680">
                    <a:moveTo>
                      <a:pt x="0" y="0"/>
                    </a:moveTo>
                    <a:lnTo>
                      <a:pt x="2643552" y="0"/>
                    </a:lnTo>
                    <a:lnTo>
                      <a:pt x="2643552" y="1842680"/>
                    </a:lnTo>
                    <a:lnTo>
                      <a:pt x="0" y="1842680"/>
                    </a:lnTo>
                    <a:close/>
                  </a:path>
                </a:pathLst>
              </a:custGeom>
              <a:solidFill>
                <a:srgbClr val="C9C2AF">
                  <a:alpha val="83922"/>
                </a:srgbClr>
              </a:solidFill>
            </p:spPr>
          </p:sp>
        </p:grpSp>
        <p:sp>
          <p:nvSpPr>
            <p:cNvPr id="9" name="TextBox 9"/>
            <p:cNvSpPr txBox="1"/>
            <p:nvPr/>
          </p:nvSpPr>
          <p:spPr>
            <a:xfrm>
              <a:off x="967701" y="427147"/>
              <a:ext cx="8436874" cy="5993303"/>
            </a:xfrm>
            <a:prstGeom prst="rect">
              <a:avLst/>
            </a:prstGeom>
          </p:spPr>
          <p:txBody>
            <a:bodyPr lIns="0" tIns="0" rIns="0" bIns="0" rtlCol="0" anchor="t">
              <a:spAutoFit/>
            </a:bodyPr>
            <a:lstStyle/>
            <a:p>
              <a:pPr>
                <a:lnSpc>
                  <a:spcPts val="9063"/>
                </a:lnSpc>
              </a:pPr>
              <a:r>
                <a:rPr lang="en-US" sz="6250" spc="556">
                  <a:solidFill>
                    <a:srgbClr val="2D2119"/>
                  </a:solidFill>
                  <a:latin typeface="Raleway 2 Bold"/>
                </a:rPr>
                <a:t>WHICH FATS ARE GOOD? </a:t>
              </a:r>
            </a:p>
            <a:p>
              <a:pPr>
                <a:lnSpc>
                  <a:spcPts val="9063"/>
                </a:lnSpc>
              </a:pPr>
              <a:r>
                <a:rPr lang="en-US" sz="6250" spc="556">
                  <a:solidFill>
                    <a:srgbClr val="2D2119"/>
                  </a:solidFill>
                  <a:latin typeface="Raleway 2 Bold"/>
                </a:rPr>
                <a:t>WHICH FATS ARE BAD?</a:t>
              </a:r>
            </a:p>
          </p:txBody>
        </p:sp>
      </p:grpSp>
      <p:grpSp>
        <p:nvGrpSpPr>
          <p:cNvPr id="10" name="Group 10"/>
          <p:cNvGrpSpPr/>
          <p:nvPr/>
        </p:nvGrpSpPr>
        <p:grpSpPr>
          <a:xfrm>
            <a:off x="1378622" y="492740"/>
            <a:ext cx="5392693" cy="1800986"/>
            <a:chOff x="0" y="0"/>
            <a:chExt cx="7190258" cy="2401315"/>
          </a:xfrm>
        </p:grpSpPr>
        <p:grpSp>
          <p:nvGrpSpPr>
            <p:cNvPr id="11" name="Group 11"/>
            <p:cNvGrpSpPr/>
            <p:nvPr/>
          </p:nvGrpSpPr>
          <p:grpSpPr>
            <a:xfrm>
              <a:off x="0" y="0"/>
              <a:ext cx="7190258" cy="2401315"/>
              <a:chOff x="0" y="0"/>
              <a:chExt cx="3020473" cy="1008741"/>
            </a:xfrm>
          </p:grpSpPr>
          <p:sp>
            <p:nvSpPr>
              <p:cNvPr id="12" name="Freeform 12"/>
              <p:cNvSpPr/>
              <p:nvPr/>
            </p:nvSpPr>
            <p:spPr>
              <a:xfrm>
                <a:off x="0" y="0"/>
                <a:ext cx="3020473" cy="1008741"/>
              </a:xfrm>
              <a:custGeom>
                <a:avLst/>
                <a:gdLst/>
                <a:ahLst/>
                <a:cxnLst/>
                <a:rect l="l" t="t" r="r" b="b"/>
                <a:pathLst>
                  <a:path w="3020473" h="1008741">
                    <a:moveTo>
                      <a:pt x="0" y="0"/>
                    </a:moveTo>
                    <a:lnTo>
                      <a:pt x="3020473" y="0"/>
                    </a:lnTo>
                    <a:lnTo>
                      <a:pt x="3020473" y="1008741"/>
                    </a:lnTo>
                    <a:lnTo>
                      <a:pt x="0" y="1008741"/>
                    </a:lnTo>
                    <a:close/>
                  </a:path>
                </a:pathLst>
              </a:custGeom>
              <a:solidFill>
                <a:srgbClr val="C9C2AF">
                  <a:alpha val="83922"/>
                </a:srgbClr>
              </a:solidFill>
            </p:spPr>
          </p:sp>
        </p:grpSp>
        <p:sp>
          <p:nvSpPr>
            <p:cNvPr id="13" name="TextBox 13"/>
            <p:cNvSpPr txBox="1"/>
            <p:nvPr/>
          </p:nvSpPr>
          <p:spPr>
            <a:xfrm>
              <a:off x="720140" y="278895"/>
              <a:ext cx="6278524" cy="1917621"/>
            </a:xfrm>
            <a:prstGeom prst="rect">
              <a:avLst/>
            </a:prstGeom>
          </p:spPr>
          <p:txBody>
            <a:bodyPr lIns="0" tIns="0" rIns="0" bIns="0" rtlCol="0" anchor="t">
              <a:spAutoFit/>
            </a:bodyPr>
            <a:lstStyle/>
            <a:p>
              <a:pPr>
                <a:lnSpc>
                  <a:spcPts val="5903"/>
                </a:lnSpc>
              </a:pPr>
              <a:r>
                <a:rPr lang="en-US" sz="4071" spc="362">
                  <a:solidFill>
                    <a:srgbClr val="2D2119"/>
                  </a:solidFill>
                  <a:latin typeface="Raleway 2 Bold"/>
                </a:rPr>
                <a:t>SATURATED FATS</a:t>
              </a:r>
            </a:p>
          </p:txBody>
        </p:sp>
      </p:grpSp>
      <p:grpSp>
        <p:nvGrpSpPr>
          <p:cNvPr id="14" name="Group 14"/>
          <p:cNvGrpSpPr/>
          <p:nvPr/>
        </p:nvGrpSpPr>
        <p:grpSpPr>
          <a:xfrm>
            <a:off x="1378622" y="2712235"/>
            <a:ext cx="5392693" cy="1800986"/>
            <a:chOff x="0" y="0"/>
            <a:chExt cx="7190258" cy="2401315"/>
          </a:xfrm>
        </p:grpSpPr>
        <p:grpSp>
          <p:nvGrpSpPr>
            <p:cNvPr id="15" name="Group 15"/>
            <p:cNvGrpSpPr/>
            <p:nvPr/>
          </p:nvGrpSpPr>
          <p:grpSpPr>
            <a:xfrm>
              <a:off x="0" y="0"/>
              <a:ext cx="7190258" cy="2401315"/>
              <a:chOff x="0" y="0"/>
              <a:chExt cx="3020473" cy="1008741"/>
            </a:xfrm>
          </p:grpSpPr>
          <p:sp>
            <p:nvSpPr>
              <p:cNvPr id="16" name="Freeform 16"/>
              <p:cNvSpPr/>
              <p:nvPr/>
            </p:nvSpPr>
            <p:spPr>
              <a:xfrm>
                <a:off x="0" y="0"/>
                <a:ext cx="3020473" cy="1008741"/>
              </a:xfrm>
              <a:custGeom>
                <a:avLst/>
                <a:gdLst/>
                <a:ahLst/>
                <a:cxnLst/>
                <a:rect l="l" t="t" r="r" b="b"/>
                <a:pathLst>
                  <a:path w="3020473" h="1008741">
                    <a:moveTo>
                      <a:pt x="0" y="0"/>
                    </a:moveTo>
                    <a:lnTo>
                      <a:pt x="3020473" y="0"/>
                    </a:lnTo>
                    <a:lnTo>
                      <a:pt x="3020473" y="1008741"/>
                    </a:lnTo>
                    <a:lnTo>
                      <a:pt x="0" y="1008741"/>
                    </a:lnTo>
                    <a:close/>
                  </a:path>
                </a:pathLst>
              </a:custGeom>
              <a:solidFill>
                <a:srgbClr val="C9C2AF">
                  <a:alpha val="83922"/>
                </a:srgbClr>
              </a:solidFill>
            </p:spPr>
          </p:sp>
        </p:grpSp>
        <p:sp>
          <p:nvSpPr>
            <p:cNvPr id="17" name="TextBox 17"/>
            <p:cNvSpPr txBox="1"/>
            <p:nvPr/>
          </p:nvSpPr>
          <p:spPr>
            <a:xfrm>
              <a:off x="720140" y="278895"/>
              <a:ext cx="6278524" cy="1917621"/>
            </a:xfrm>
            <a:prstGeom prst="rect">
              <a:avLst/>
            </a:prstGeom>
          </p:spPr>
          <p:txBody>
            <a:bodyPr lIns="0" tIns="0" rIns="0" bIns="0" rtlCol="0" anchor="t">
              <a:spAutoFit/>
            </a:bodyPr>
            <a:lstStyle/>
            <a:p>
              <a:pPr>
                <a:lnSpc>
                  <a:spcPts val="5903"/>
                </a:lnSpc>
              </a:pPr>
              <a:r>
                <a:rPr lang="en-US" sz="4071" spc="362">
                  <a:solidFill>
                    <a:srgbClr val="2D2119"/>
                  </a:solidFill>
                  <a:latin typeface="Raleway 2 Bold"/>
                </a:rPr>
                <a:t>UNSATURATED FATS</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8088" b="7483"/>
          <a:stretch>
            <a:fillRect/>
          </a:stretch>
        </p:blipFill>
        <p:spPr>
          <a:xfrm>
            <a:off x="0" y="0"/>
            <a:ext cx="18288000" cy="10287000"/>
          </a:xfrm>
          <a:prstGeom prst="rect">
            <a:avLst/>
          </a:prstGeom>
        </p:spPr>
      </p:pic>
      <p:grpSp>
        <p:nvGrpSpPr>
          <p:cNvPr id="3" name="Group 3"/>
          <p:cNvGrpSpPr/>
          <p:nvPr/>
        </p:nvGrpSpPr>
        <p:grpSpPr>
          <a:xfrm>
            <a:off x="2517264" y="-303988"/>
            <a:ext cx="14037793" cy="10676713"/>
            <a:chOff x="0" y="0"/>
            <a:chExt cx="5121025" cy="3894894"/>
          </a:xfrm>
        </p:grpSpPr>
        <p:sp>
          <p:nvSpPr>
            <p:cNvPr id="4" name="Freeform 4"/>
            <p:cNvSpPr/>
            <p:nvPr/>
          </p:nvSpPr>
          <p:spPr>
            <a:xfrm>
              <a:off x="0" y="0"/>
              <a:ext cx="5121025" cy="3894894"/>
            </a:xfrm>
            <a:custGeom>
              <a:avLst/>
              <a:gdLst/>
              <a:ahLst/>
              <a:cxnLst/>
              <a:rect l="l" t="t" r="r" b="b"/>
              <a:pathLst>
                <a:path w="5121025" h="3894894">
                  <a:moveTo>
                    <a:pt x="0" y="0"/>
                  </a:moveTo>
                  <a:lnTo>
                    <a:pt x="5121025" y="0"/>
                  </a:lnTo>
                  <a:lnTo>
                    <a:pt x="5121025" y="3894894"/>
                  </a:lnTo>
                  <a:lnTo>
                    <a:pt x="0" y="3894894"/>
                  </a:lnTo>
                  <a:close/>
                </a:path>
              </a:pathLst>
            </a:custGeom>
            <a:solidFill>
              <a:srgbClr val="FFFFFF"/>
            </a:solidFill>
          </p:spPr>
        </p:sp>
      </p:grpSp>
      <p:sp>
        <p:nvSpPr>
          <p:cNvPr id="5" name="TextBox 5"/>
          <p:cNvSpPr txBox="1"/>
          <p:nvPr/>
        </p:nvSpPr>
        <p:spPr>
          <a:xfrm>
            <a:off x="3110254" y="420499"/>
            <a:ext cx="12426278" cy="2168525"/>
          </a:xfrm>
          <a:prstGeom prst="rect">
            <a:avLst/>
          </a:prstGeom>
        </p:spPr>
        <p:txBody>
          <a:bodyPr lIns="0" tIns="0" rIns="0" bIns="0" rtlCol="0" anchor="t">
            <a:spAutoFit/>
          </a:bodyPr>
          <a:lstStyle/>
          <a:p>
            <a:pPr algn="ctr">
              <a:lnSpc>
                <a:spcPts val="5799"/>
              </a:lnSpc>
            </a:pPr>
            <a:r>
              <a:rPr lang="en-US" sz="3999" spc="355">
                <a:solidFill>
                  <a:srgbClr val="2D2119"/>
                </a:solidFill>
                <a:latin typeface="Raleway 2 Bold"/>
              </a:rPr>
              <a:t>AVOID THE </a:t>
            </a:r>
            <a:r>
              <a:rPr lang="en-US" sz="3999" spc="355">
                <a:solidFill>
                  <a:srgbClr val="FF3131"/>
                </a:solidFill>
                <a:latin typeface="Raleway 2 Bold"/>
              </a:rPr>
              <a:t>TRANS FATS</a:t>
            </a:r>
            <a:r>
              <a:rPr lang="en-US" sz="3999" spc="355">
                <a:solidFill>
                  <a:srgbClr val="2D2119"/>
                </a:solidFill>
                <a:latin typeface="Raleway 2 Bold"/>
              </a:rPr>
              <a:t>, LIMIT THE </a:t>
            </a:r>
            <a:r>
              <a:rPr lang="en-US" sz="3999" spc="355">
                <a:solidFill>
                  <a:srgbClr val="FF914D"/>
                </a:solidFill>
                <a:latin typeface="Raleway 2 Bold"/>
              </a:rPr>
              <a:t>SATURATED FATS</a:t>
            </a:r>
            <a:r>
              <a:rPr lang="en-US" sz="3999" spc="355">
                <a:solidFill>
                  <a:srgbClr val="2D2119"/>
                </a:solidFill>
                <a:latin typeface="Raleway 2 Bold"/>
              </a:rPr>
              <a:t>, AND EAT MORE ESSENTIAL </a:t>
            </a:r>
            <a:r>
              <a:rPr lang="en-US" sz="3999" spc="355">
                <a:solidFill>
                  <a:srgbClr val="00BF63"/>
                </a:solidFill>
                <a:latin typeface="Raleway 2 Bold"/>
              </a:rPr>
              <a:t>POLYUNSATURATED FATS</a:t>
            </a:r>
            <a:r>
              <a:rPr lang="en-US" sz="3999" spc="355">
                <a:solidFill>
                  <a:srgbClr val="2D2119"/>
                </a:solidFill>
                <a:latin typeface="Raleway 2 Bold"/>
              </a:rPr>
              <a:t>​</a:t>
            </a:r>
          </a:p>
        </p:txBody>
      </p:sp>
      <p:sp>
        <p:nvSpPr>
          <p:cNvPr id="6" name="TextBox 6"/>
          <p:cNvSpPr txBox="1"/>
          <p:nvPr/>
        </p:nvSpPr>
        <p:spPr>
          <a:xfrm>
            <a:off x="3110254" y="2943225"/>
            <a:ext cx="12426278" cy="7470956"/>
          </a:xfrm>
          <a:prstGeom prst="rect">
            <a:avLst/>
          </a:prstGeom>
        </p:spPr>
        <p:txBody>
          <a:bodyPr lIns="0" tIns="0" rIns="0" bIns="0" rtlCol="0" anchor="t">
            <a:spAutoFit/>
          </a:bodyPr>
          <a:lstStyle/>
          <a:p>
            <a:pPr marL="647700" lvl="1" indent="-323850">
              <a:lnSpc>
                <a:spcPts val="4860"/>
              </a:lnSpc>
              <a:buFont typeface="Arial"/>
              <a:buChar char="•"/>
            </a:pPr>
            <a:r>
              <a:rPr lang="en-US" sz="3000" spc="162" dirty="0">
                <a:solidFill>
                  <a:srgbClr val="2D2119"/>
                </a:solidFill>
                <a:latin typeface="Arimo"/>
              </a:rPr>
              <a:t>The worst type of dietary fat is known as trans fat. It is a byproduct of a process called "partial hydrogenation" that is used to turn liquid oils into semi-solids.​</a:t>
            </a:r>
          </a:p>
          <a:p>
            <a:pPr>
              <a:lnSpc>
                <a:spcPts val="4860"/>
              </a:lnSpc>
            </a:pPr>
            <a:endParaRPr lang="en-US" sz="3000" spc="162">
              <a:solidFill>
                <a:srgbClr val="2D2119"/>
              </a:solidFill>
              <a:latin typeface="Arimo"/>
            </a:endParaRPr>
          </a:p>
          <a:p>
            <a:pPr marL="647700" lvl="1" indent="-323850">
              <a:lnSpc>
                <a:spcPts val="4860"/>
              </a:lnSpc>
              <a:buFont typeface="Arial"/>
              <a:buChar char="•"/>
            </a:pPr>
            <a:r>
              <a:rPr lang="en-US" sz="3000" spc="162" dirty="0">
                <a:solidFill>
                  <a:srgbClr val="2D2119"/>
                </a:solidFill>
                <a:latin typeface="Arimo"/>
              </a:rPr>
              <a:t>Adding artificial trans fats to foods is now BANNED in the United States, but you can still find them naturally in foods like butter, ground beef, or those that are deep-fried in oil like </a:t>
            </a:r>
            <a:r>
              <a:rPr lang="en-US" sz="3000" spc="162" dirty="0" err="1">
                <a:solidFill>
                  <a:srgbClr val="2D2119"/>
                </a:solidFill>
                <a:latin typeface="Arimo"/>
              </a:rPr>
              <a:t>french</a:t>
            </a:r>
            <a:r>
              <a:rPr lang="en-US" sz="3000" spc="162" dirty="0">
                <a:solidFill>
                  <a:srgbClr val="2D2119"/>
                </a:solidFill>
                <a:latin typeface="Arimo"/>
              </a:rPr>
              <a:t> fries, potato chips, fast food, etc.​</a:t>
            </a:r>
            <a:endParaRPr lang="en-US" sz="3000" spc="162" dirty="0">
              <a:solidFill>
                <a:srgbClr val="2D2119"/>
              </a:solidFill>
              <a:latin typeface="Arimo"/>
              <a:ea typeface="Arimo"/>
              <a:cs typeface="Arimo"/>
            </a:endParaRPr>
          </a:p>
          <a:p>
            <a:pPr>
              <a:lnSpc>
                <a:spcPts val="4860"/>
              </a:lnSpc>
            </a:pPr>
            <a:endParaRPr lang="en-US" sz="3000" spc="162">
              <a:solidFill>
                <a:srgbClr val="2D2119"/>
              </a:solidFill>
              <a:latin typeface="Arimo"/>
            </a:endParaRPr>
          </a:p>
          <a:p>
            <a:pPr marL="647700" lvl="1" indent="-323850">
              <a:lnSpc>
                <a:spcPts val="4860"/>
              </a:lnSpc>
              <a:buFont typeface="Arial"/>
              <a:buChar char="•"/>
            </a:pPr>
            <a:r>
              <a:rPr lang="en-US" sz="3000" spc="162" dirty="0">
                <a:solidFill>
                  <a:srgbClr val="2D2119"/>
                </a:solidFill>
                <a:latin typeface="Arimo"/>
              </a:rPr>
              <a:t>Trans fats increase </a:t>
            </a:r>
            <a:r>
              <a:rPr lang="en-US" sz="3000" spc="162" dirty="0" err="1">
                <a:solidFill>
                  <a:srgbClr val="2D2119"/>
                </a:solidFill>
                <a:latin typeface="Arimo"/>
              </a:rPr>
              <a:t>vLDL</a:t>
            </a:r>
            <a:r>
              <a:rPr lang="en-US" sz="3000" spc="162" dirty="0">
                <a:solidFill>
                  <a:srgbClr val="2D2119"/>
                </a:solidFill>
                <a:latin typeface="Arimo"/>
              </a:rPr>
              <a:t> (bad cholesterol) and decrease HDL (good cholesterol) ——&gt; may contribute to heart problems​</a:t>
            </a:r>
            <a:endParaRPr lang="en-US" sz="3000" spc="162" dirty="0">
              <a:solidFill>
                <a:srgbClr val="2D2119"/>
              </a:solidFill>
              <a:latin typeface="Arimo"/>
              <a:ea typeface="Arimo"/>
              <a:cs typeface="Arimo"/>
            </a:endParaRPr>
          </a:p>
          <a:p>
            <a:pPr>
              <a:lnSpc>
                <a:spcPts val="4860"/>
              </a:lnSpc>
            </a:pPr>
            <a:endParaRPr lang="en-US" sz="3000" spc="162">
              <a:solidFill>
                <a:srgbClr val="2D2119"/>
              </a:solidFill>
              <a:latin typeface="Arimo"/>
            </a:endParaRPr>
          </a:p>
        </p:txBody>
      </p:sp>
      <p:grpSp>
        <p:nvGrpSpPr>
          <p:cNvPr id="7" name="Group 7"/>
          <p:cNvGrpSpPr/>
          <p:nvPr/>
        </p:nvGrpSpPr>
        <p:grpSpPr>
          <a:xfrm>
            <a:off x="15915380" y="3587266"/>
            <a:ext cx="1279355" cy="4618295"/>
            <a:chOff x="0" y="0"/>
            <a:chExt cx="1884440" cy="6802569"/>
          </a:xfrm>
        </p:grpSpPr>
        <p:sp>
          <p:nvSpPr>
            <p:cNvPr id="8" name="Freeform 8"/>
            <p:cNvSpPr/>
            <p:nvPr/>
          </p:nvSpPr>
          <p:spPr>
            <a:xfrm>
              <a:off x="0" y="0"/>
              <a:ext cx="1884440" cy="6802568"/>
            </a:xfrm>
            <a:custGeom>
              <a:avLst/>
              <a:gdLst/>
              <a:ahLst/>
              <a:cxnLst/>
              <a:rect l="l" t="t" r="r" b="b"/>
              <a:pathLst>
                <a:path w="1884440" h="6802568">
                  <a:moveTo>
                    <a:pt x="0" y="0"/>
                  </a:moveTo>
                  <a:lnTo>
                    <a:pt x="1884440" y="0"/>
                  </a:lnTo>
                  <a:lnTo>
                    <a:pt x="1884440" y="6802568"/>
                  </a:lnTo>
                  <a:lnTo>
                    <a:pt x="0" y="6802568"/>
                  </a:lnTo>
                  <a:close/>
                </a:path>
              </a:pathLst>
            </a:custGeom>
            <a:solidFill>
              <a:srgbClr val="C9C2AF">
                <a:alpha val="83922"/>
              </a:srgbClr>
            </a:solidFill>
          </p:spPr>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00039" y="4997436"/>
            <a:ext cx="14806366" cy="4935455"/>
          </a:xfrm>
          <a:custGeom>
            <a:avLst/>
            <a:gdLst/>
            <a:ahLst/>
            <a:cxnLst/>
            <a:rect l="l" t="t" r="r" b="b"/>
            <a:pathLst>
              <a:path w="14806366" h="4935455">
                <a:moveTo>
                  <a:pt x="0" y="0"/>
                </a:moveTo>
                <a:lnTo>
                  <a:pt x="14806366" y="0"/>
                </a:lnTo>
                <a:lnTo>
                  <a:pt x="14806366" y="4935455"/>
                </a:lnTo>
                <a:lnTo>
                  <a:pt x="0" y="4935455"/>
                </a:lnTo>
                <a:lnTo>
                  <a:pt x="0" y="0"/>
                </a:lnTo>
                <a:close/>
              </a:path>
            </a:pathLst>
          </a:custGeom>
          <a:blipFill>
            <a:blip r:embed="rId2"/>
            <a:stretch>
              <a:fillRect/>
            </a:stretch>
          </a:blipFill>
        </p:spPr>
      </p:sp>
      <p:grpSp>
        <p:nvGrpSpPr>
          <p:cNvPr id="3" name="Group 3"/>
          <p:cNvGrpSpPr/>
          <p:nvPr/>
        </p:nvGrpSpPr>
        <p:grpSpPr>
          <a:xfrm>
            <a:off x="1987873" y="713732"/>
            <a:ext cx="14818532" cy="4429768"/>
            <a:chOff x="0" y="0"/>
            <a:chExt cx="19758043" cy="5906358"/>
          </a:xfrm>
        </p:grpSpPr>
        <p:sp>
          <p:nvSpPr>
            <p:cNvPr id="4" name="TextBox 4"/>
            <p:cNvSpPr txBox="1"/>
            <p:nvPr/>
          </p:nvSpPr>
          <p:spPr>
            <a:xfrm>
              <a:off x="0" y="3086958"/>
              <a:ext cx="18570786" cy="2819400"/>
            </a:xfrm>
            <a:prstGeom prst="rect">
              <a:avLst/>
            </a:prstGeom>
          </p:spPr>
          <p:txBody>
            <a:bodyPr lIns="0" tIns="0" rIns="0" bIns="0" rtlCol="0" anchor="t">
              <a:spAutoFit/>
            </a:bodyPr>
            <a:lstStyle/>
            <a:p>
              <a:pPr marL="647700" lvl="1" indent="-323850">
                <a:lnSpc>
                  <a:spcPts val="4200"/>
                </a:lnSpc>
                <a:buFont typeface="Arial"/>
                <a:buChar char="•"/>
              </a:pPr>
              <a:r>
                <a:rPr lang="en-US" sz="3000" spc="162">
                  <a:solidFill>
                    <a:srgbClr val="2D2119"/>
                  </a:solidFill>
                  <a:latin typeface="Arimo"/>
                </a:rPr>
                <a:t>A diet rich in saturated fats can drive up total cholesterol, and tip the balance toward more harmful LDL cholesterol, which can increase risk for heart disease.​</a:t>
              </a:r>
            </a:p>
            <a:p>
              <a:pPr>
                <a:lnSpc>
                  <a:spcPts val="4200"/>
                </a:lnSpc>
              </a:pPr>
              <a:endParaRPr lang="en-US" sz="3000" spc="162">
                <a:solidFill>
                  <a:srgbClr val="2D2119"/>
                </a:solidFill>
                <a:latin typeface="Arimo"/>
              </a:endParaRPr>
            </a:p>
          </p:txBody>
        </p:sp>
        <p:sp>
          <p:nvSpPr>
            <p:cNvPr id="5" name="TextBox 5"/>
            <p:cNvSpPr txBox="1"/>
            <p:nvPr/>
          </p:nvSpPr>
          <p:spPr>
            <a:xfrm>
              <a:off x="0" y="-95250"/>
              <a:ext cx="19758043" cy="2859617"/>
            </a:xfrm>
            <a:prstGeom prst="rect">
              <a:avLst/>
            </a:prstGeom>
          </p:spPr>
          <p:txBody>
            <a:bodyPr lIns="0" tIns="0" rIns="0" bIns="0" rtlCol="0" anchor="t">
              <a:spAutoFit/>
            </a:bodyPr>
            <a:lstStyle/>
            <a:p>
              <a:pPr algn="ctr">
                <a:lnSpc>
                  <a:spcPts val="5799"/>
                </a:lnSpc>
              </a:pPr>
              <a:r>
                <a:rPr lang="en-US" sz="3999" spc="355">
                  <a:solidFill>
                    <a:srgbClr val="2D2119"/>
                  </a:solidFill>
                  <a:latin typeface="Raleway 2 Bold"/>
                </a:rPr>
                <a:t>AVOID THE </a:t>
              </a:r>
              <a:r>
                <a:rPr lang="en-US" sz="3999" spc="355">
                  <a:solidFill>
                    <a:srgbClr val="FF3131"/>
                  </a:solidFill>
                  <a:latin typeface="Raleway 2 Bold"/>
                </a:rPr>
                <a:t>TRANS FATS</a:t>
              </a:r>
              <a:r>
                <a:rPr lang="en-US" sz="3999" spc="355">
                  <a:solidFill>
                    <a:srgbClr val="2D2119"/>
                  </a:solidFill>
                  <a:latin typeface="Raleway 2 Bold"/>
                </a:rPr>
                <a:t>, LIMIT THE </a:t>
              </a:r>
              <a:r>
                <a:rPr lang="en-US" sz="3999" spc="355">
                  <a:solidFill>
                    <a:srgbClr val="FF914D"/>
                  </a:solidFill>
                  <a:latin typeface="Raleway 2 Bold"/>
                </a:rPr>
                <a:t>SATURATED FATS</a:t>
              </a:r>
              <a:r>
                <a:rPr lang="en-US" sz="3999" spc="355">
                  <a:solidFill>
                    <a:srgbClr val="2D2119"/>
                  </a:solidFill>
                  <a:latin typeface="Raleway 2 Bold"/>
                </a:rPr>
                <a:t>, AND EAT MORE ESSENTIAL </a:t>
              </a:r>
              <a:r>
                <a:rPr lang="en-US" sz="3999" spc="355">
                  <a:solidFill>
                    <a:srgbClr val="00BF63"/>
                  </a:solidFill>
                  <a:latin typeface="Raleway 2 Bold"/>
                </a:rPr>
                <a:t>POLYUNSATURATED FATS​</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27297" y="1074880"/>
            <a:ext cx="4946700" cy="8183420"/>
            <a:chOff x="0" y="0"/>
            <a:chExt cx="6595600" cy="10911226"/>
          </a:xfrm>
        </p:grpSpPr>
        <p:pic>
          <p:nvPicPr>
            <p:cNvPr id="3" name="Picture 3"/>
            <p:cNvPicPr>
              <a:picLocks noChangeAspect="1"/>
            </p:cNvPicPr>
            <p:nvPr/>
          </p:nvPicPr>
          <p:blipFill>
            <a:blip r:embed="rId2"/>
            <a:srcRect l="4720" r="4720"/>
            <a:stretch>
              <a:fillRect/>
            </a:stretch>
          </p:blipFill>
          <p:spPr>
            <a:xfrm>
              <a:off x="0" y="0"/>
              <a:ext cx="6595600" cy="10911226"/>
            </a:xfrm>
            <a:prstGeom prst="rect">
              <a:avLst/>
            </a:prstGeom>
          </p:spPr>
        </p:pic>
      </p:grpSp>
      <p:grpSp>
        <p:nvGrpSpPr>
          <p:cNvPr id="4" name="Group 4"/>
          <p:cNvGrpSpPr/>
          <p:nvPr/>
        </p:nvGrpSpPr>
        <p:grpSpPr>
          <a:xfrm>
            <a:off x="13278595" y="0"/>
            <a:ext cx="3032694" cy="3108554"/>
            <a:chOff x="0" y="0"/>
            <a:chExt cx="4043591" cy="4144738"/>
          </a:xfrm>
        </p:grpSpPr>
        <p:pic>
          <p:nvPicPr>
            <p:cNvPr id="5" name="Picture 5"/>
            <p:cNvPicPr>
              <a:picLocks noChangeAspect="1"/>
            </p:cNvPicPr>
            <p:nvPr/>
          </p:nvPicPr>
          <p:blipFill>
            <a:blip r:embed="rId3"/>
            <a:srcRect l="25911" r="9089"/>
            <a:stretch>
              <a:fillRect/>
            </a:stretch>
          </p:blipFill>
          <p:spPr>
            <a:xfrm>
              <a:off x="0" y="0"/>
              <a:ext cx="4043591" cy="4144738"/>
            </a:xfrm>
            <a:prstGeom prst="rect">
              <a:avLst/>
            </a:prstGeom>
          </p:spPr>
        </p:pic>
      </p:grpSp>
      <p:grpSp>
        <p:nvGrpSpPr>
          <p:cNvPr id="6" name="Group 6"/>
          <p:cNvGrpSpPr/>
          <p:nvPr/>
        </p:nvGrpSpPr>
        <p:grpSpPr>
          <a:xfrm>
            <a:off x="13278595" y="3589223"/>
            <a:ext cx="3032694" cy="3108554"/>
            <a:chOff x="0" y="0"/>
            <a:chExt cx="4043591" cy="4144738"/>
          </a:xfrm>
        </p:grpSpPr>
        <p:pic>
          <p:nvPicPr>
            <p:cNvPr id="7" name="Picture 7"/>
            <p:cNvPicPr>
              <a:picLocks noChangeAspect="1"/>
            </p:cNvPicPr>
            <p:nvPr/>
          </p:nvPicPr>
          <p:blipFill>
            <a:blip r:embed="rId4"/>
            <a:srcRect t="15854" b="15854"/>
            <a:stretch>
              <a:fillRect/>
            </a:stretch>
          </p:blipFill>
          <p:spPr>
            <a:xfrm>
              <a:off x="0" y="0"/>
              <a:ext cx="4043591" cy="4144738"/>
            </a:xfrm>
            <a:prstGeom prst="rect">
              <a:avLst/>
            </a:prstGeom>
          </p:spPr>
        </p:pic>
      </p:grpSp>
      <p:grpSp>
        <p:nvGrpSpPr>
          <p:cNvPr id="8" name="Group 8"/>
          <p:cNvGrpSpPr/>
          <p:nvPr/>
        </p:nvGrpSpPr>
        <p:grpSpPr>
          <a:xfrm>
            <a:off x="13278595" y="7188436"/>
            <a:ext cx="3032694" cy="3108554"/>
            <a:chOff x="0" y="0"/>
            <a:chExt cx="4043591" cy="4144738"/>
          </a:xfrm>
        </p:grpSpPr>
        <p:pic>
          <p:nvPicPr>
            <p:cNvPr id="9" name="Picture 9"/>
            <p:cNvPicPr>
              <a:picLocks noChangeAspect="1"/>
            </p:cNvPicPr>
            <p:nvPr/>
          </p:nvPicPr>
          <p:blipFill>
            <a:blip r:embed="rId5"/>
            <a:srcRect l="17439" r="17439"/>
            <a:stretch>
              <a:fillRect/>
            </a:stretch>
          </p:blipFill>
          <p:spPr>
            <a:xfrm>
              <a:off x="0" y="0"/>
              <a:ext cx="4043591" cy="4144738"/>
            </a:xfrm>
            <a:prstGeom prst="rect">
              <a:avLst/>
            </a:prstGeom>
          </p:spPr>
        </p:pic>
      </p:grpSp>
      <p:grpSp>
        <p:nvGrpSpPr>
          <p:cNvPr id="10" name="Group 10"/>
          <p:cNvGrpSpPr/>
          <p:nvPr/>
        </p:nvGrpSpPr>
        <p:grpSpPr>
          <a:xfrm>
            <a:off x="5814763" y="1723671"/>
            <a:ext cx="7165361" cy="7019042"/>
            <a:chOff x="0" y="0"/>
            <a:chExt cx="2613943" cy="2560566"/>
          </a:xfrm>
        </p:grpSpPr>
        <p:sp>
          <p:nvSpPr>
            <p:cNvPr id="11" name="Freeform 11"/>
            <p:cNvSpPr/>
            <p:nvPr/>
          </p:nvSpPr>
          <p:spPr>
            <a:xfrm>
              <a:off x="0" y="0"/>
              <a:ext cx="2613943" cy="2560566"/>
            </a:xfrm>
            <a:custGeom>
              <a:avLst/>
              <a:gdLst/>
              <a:ahLst/>
              <a:cxnLst/>
              <a:rect l="l" t="t" r="r" b="b"/>
              <a:pathLst>
                <a:path w="2613943" h="2560566">
                  <a:moveTo>
                    <a:pt x="0" y="0"/>
                  </a:moveTo>
                  <a:lnTo>
                    <a:pt x="2613943" y="0"/>
                  </a:lnTo>
                  <a:lnTo>
                    <a:pt x="2613943" y="2560566"/>
                  </a:lnTo>
                  <a:lnTo>
                    <a:pt x="0" y="2560566"/>
                  </a:lnTo>
                  <a:close/>
                </a:path>
              </a:pathLst>
            </a:custGeom>
            <a:solidFill>
              <a:srgbClr val="000000">
                <a:alpha val="83922"/>
              </a:srgbClr>
            </a:solidFill>
          </p:spPr>
        </p:sp>
      </p:grpSp>
      <p:sp>
        <p:nvSpPr>
          <p:cNvPr id="12" name="Freeform 12"/>
          <p:cNvSpPr/>
          <p:nvPr/>
        </p:nvSpPr>
        <p:spPr>
          <a:xfrm>
            <a:off x="6126065" y="6168654"/>
            <a:ext cx="6035870" cy="2172913"/>
          </a:xfrm>
          <a:custGeom>
            <a:avLst/>
            <a:gdLst/>
            <a:ahLst/>
            <a:cxnLst/>
            <a:rect l="l" t="t" r="r" b="b"/>
            <a:pathLst>
              <a:path w="6035870" h="2172913">
                <a:moveTo>
                  <a:pt x="0" y="0"/>
                </a:moveTo>
                <a:lnTo>
                  <a:pt x="6035870" y="0"/>
                </a:lnTo>
                <a:lnTo>
                  <a:pt x="6035870" y="2172914"/>
                </a:lnTo>
                <a:lnTo>
                  <a:pt x="0" y="2172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6090289" y="1931437"/>
            <a:ext cx="6585376" cy="4868833"/>
          </a:xfrm>
          <a:prstGeom prst="rect">
            <a:avLst/>
          </a:prstGeom>
        </p:spPr>
        <p:txBody>
          <a:bodyPr lIns="0" tIns="0" rIns="0" bIns="0" rtlCol="0" anchor="t">
            <a:spAutoFit/>
          </a:bodyPr>
          <a:lstStyle/>
          <a:p>
            <a:pPr>
              <a:lnSpc>
                <a:spcPts val="7758"/>
              </a:lnSpc>
            </a:pPr>
            <a:r>
              <a:rPr lang="en-US" sz="5350" spc="476">
                <a:solidFill>
                  <a:srgbClr val="FFFFFF"/>
                </a:solidFill>
                <a:latin typeface="Raleway 2 Bold"/>
              </a:rPr>
              <a:t>WITH SATURATED FATS...</a:t>
            </a:r>
          </a:p>
          <a:p>
            <a:pPr>
              <a:lnSpc>
                <a:spcPts val="7758"/>
              </a:lnSpc>
            </a:pPr>
            <a:r>
              <a:rPr lang="en-US" sz="5350" spc="476">
                <a:solidFill>
                  <a:srgbClr val="FFFFFF"/>
                </a:solidFill>
                <a:latin typeface="Raleway 2 Bold"/>
              </a:rPr>
              <a:t>MODERATION</a:t>
            </a:r>
          </a:p>
          <a:p>
            <a:pPr>
              <a:lnSpc>
                <a:spcPts val="7758"/>
              </a:lnSpc>
            </a:pPr>
            <a:r>
              <a:rPr lang="en-US" sz="5350" spc="476">
                <a:solidFill>
                  <a:srgbClr val="FFFFFF"/>
                </a:solidFill>
                <a:latin typeface="Raleway 2 Bold"/>
              </a:rPr>
              <a:t>        IS KEY!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87873" y="642295"/>
            <a:ext cx="14818532" cy="9341445"/>
            <a:chOff x="0" y="-95250"/>
            <a:chExt cx="19758043" cy="12455261"/>
          </a:xfrm>
        </p:grpSpPr>
        <p:sp>
          <p:nvSpPr>
            <p:cNvPr id="3" name="TextBox 3"/>
            <p:cNvSpPr txBox="1"/>
            <p:nvPr/>
          </p:nvSpPr>
          <p:spPr>
            <a:xfrm>
              <a:off x="0" y="3086958"/>
              <a:ext cx="18570786" cy="9273053"/>
            </a:xfrm>
            <a:prstGeom prst="rect">
              <a:avLst/>
            </a:prstGeom>
          </p:spPr>
          <p:txBody>
            <a:bodyPr lIns="0" tIns="0" rIns="0" bIns="0" rtlCol="0" anchor="t">
              <a:spAutoFit/>
            </a:bodyPr>
            <a:lstStyle/>
            <a:p>
              <a:pPr marL="647700" lvl="1" indent="-323850">
                <a:lnSpc>
                  <a:spcPts val="4200"/>
                </a:lnSpc>
                <a:buFont typeface="Arial"/>
                <a:buChar char="•"/>
              </a:pPr>
              <a:r>
                <a:rPr lang="en-US" sz="3000" spc="162" dirty="0">
                  <a:solidFill>
                    <a:srgbClr val="2D2119"/>
                  </a:solidFill>
                  <a:latin typeface="Arimo"/>
                </a:rPr>
                <a:t>"GOOD" FATS = essential polyunsaturated fats ​</a:t>
              </a:r>
            </a:p>
            <a:p>
              <a:pPr>
                <a:lnSpc>
                  <a:spcPts val="4200"/>
                </a:lnSpc>
              </a:pPr>
              <a:endParaRPr lang="en-US" sz="3000" spc="162">
                <a:solidFill>
                  <a:srgbClr val="2D2119"/>
                </a:solidFill>
                <a:latin typeface="Arimo"/>
              </a:endParaRPr>
            </a:p>
            <a:p>
              <a:pPr marL="647700" lvl="1" indent="-323850">
                <a:lnSpc>
                  <a:spcPts val="4200"/>
                </a:lnSpc>
                <a:buFont typeface="Arial"/>
                <a:buChar char="•"/>
              </a:pPr>
              <a:r>
                <a:rPr lang="en-US" sz="3000" spc="162" dirty="0">
                  <a:solidFill>
                    <a:srgbClr val="2D2119"/>
                  </a:solidFill>
                  <a:latin typeface="Arimo"/>
                </a:rPr>
                <a:t>Eating polyunsaturated fats reduces harmful LDL cholesterol and improves the cholesterol profile.​</a:t>
              </a:r>
            </a:p>
            <a:p>
              <a:pPr>
                <a:lnSpc>
                  <a:spcPts val="4200"/>
                </a:lnSpc>
              </a:pPr>
              <a:endParaRPr lang="en-US" sz="3000" spc="162">
                <a:solidFill>
                  <a:srgbClr val="2D2119"/>
                </a:solidFill>
                <a:latin typeface="Arimo"/>
              </a:endParaRPr>
            </a:p>
            <a:p>
              <a:pPr marL="647700" lvl="1" indent="-323850">
                <a:lnSpc>
                  <a:spcPts val="4200"/>
                </a:lnSpc>
                <a:buFont typeface="Arial"/>
                <a:buChar char="•"/>
              </a:pPr>
              <a:r>
                <a:rPr lang="en-US" sz="3000" spc="162" dirty="0">
                  <a:solidFill>
                    <a:srgbClr val="2D2119"/>
                  </a:solidFill>
                  <a:latin typeface="Arimo"/>
                </a:rPr>
                <a:t>They're required for normal body functions but your body can't make them. So, you must get them from food. Polyunsaturated fats are used to build cell membranes and the covering of nerves. They are needed for blood clotting, muscle movement, and inflammation.​</a:t>
              </a:r>
            </a:p>
            <a:p>
              <a:pPr marL="647700" lvl="1" indent="-323850">
                <a:lnSpc>
                  <a:spcPts val="4200"/>
                </a:lnSpc>
                <a:buFont typeface="Arial"/>
                <a:buChar char="•"/>
              </a:pPr>
              <a:endParaRPr lang="en-US" sz="3000" spc="162" dirty="0">
                <a:solidFill>
                  <a:srgbClr val="2D2119"/>
                </a:solidFill>
                <a:latin typeface="Arimo"/>
              </a:endParaRPr>
            </a:p>
            <a:p>
              <a:pPr marL="647700" lvl="1" indent="-323850">
                <a:lnSpc>
                  <a:spcPts val="4200"/>
                </a:lnSpc>
                <a:buFont typeface="Arial"/>
                <a:buChar char="•"/>
              </a:pPr>
              <a:r>
                <a:rPr lang="en-US" sz="3000" spc="162" dirty="0">
                  <a:solidFill>
                    <a:srgbClr val="2D2119"/>
                  </a:solidFill>
                  <a:latin typeface="Arimo"/>
                </a:rPr>
                <a:t>Polyunsaturated fats help your body absorb vitamins A, D, E, and K. They also contribute to energy production</a:t>
              </a:r>
            </a:p>
            <a:p>
              <a:pPr>
                <a:lnSpc>
                  <a:spcPts val="4200"/>
                </a:lnSpc>
              </a:pPr>
              <a:endParaRPr lang="en-US" sz="3000" spc="162">
                <a:solidFill>
                  <a:srgbClr val="2D2119"/>
                </a:solidFill>
                <a:latin typeface="Arimo"/>
              </a:endParaRPr>
            </a:p>
          </p:txBody>
        </p:sp>
        <p:sp>
          <p:nvSpPr>
            <p:cNvPr id="4" name="TextBox 4"/>
            <p:cNvSpPr txBox="1"/>
            <p:nvPr/>
          </p:nvSpPr>
          <p:spPr>
            <a:xfrm>
              <a:off x="0" y="-95250"/>
              <a:ext cx="19758043" cy="2859617"/>
            </a:xfrm>
            <a:prstGeom prst="rect">
              <a:avLst/>
            </a:prstGeom>
          </p:spPr>
          <p:txBody>
            <a:bodyPr lIns="0" tIns="0" rIns="0" bIns="0" rtlCol="0" anchor="t">
              <a:spAutoFit/>
            </a:bodyPr>
            <a:lstStyle/>
            <a:p>
              <a:pPr algn="ctr">
                <a:lnSpc>
                  <a:spcPts val="5799"/>
                </a:lnSpc>
              </a:pPr>
              <a:r>
                <a:rPr lang="en-US" sz="3999" spc="355" dirty="0">
                  <a:solidFill>
                    <a:srgbClr val="2D2119"/>
                  </a:solidFill>
                  <a:latin typeface="Raleway 2 Bold"/>
                </a:rPr>
                <a:t>AVOID THE </a:t>
              </a:r>
              <a:r>
                <a:rPr lang="en-US" sz="3999" spc="355" dirty="0">
                  <a:solidFill>
                    <a:srgbClr val="FF3131"/>
                  </a:solidFill>
                  <a:latin typeface="Raleway 2 Bold"/>
                </a:rPr>
                <a:t>TRANS FATS</a:t>
              </a:r>
              <a:r>
                <a:rPr lang="en-US" sz="3999" spc="355" dirty="0">
                  <a:solidFill>
                    <a:srgbClr val="2D2119"/>
                  </a:solidFill>
                  <a:latin typeface="Raleway 2 Bold"/>
                </a:rPr>
                <a:t>, LIMIT THE </a:t>
              </a:r>
              <a:r>
                <a:rPr lang="en-US" sz="3999" spc="355" dirty="0">
                  <a:solidFill>
                    <a:srgbClr val="FF914D"/>
                  </a:solidFill>
                  <a:latin typeface="Raleway 2 Bold"/>
                </a:rPr>
                <a:t>SATURATED FATS</a:t>
              </a:r>
              <a:r>
                <a:rPr lang="en-US" sz="3999" spc="355" dirty="0">
                  <a:solidFill>
                    <a:srgbClr val="2D2119"/>
                  </a:solidFill>
                  <a:latin typeface="Raleway 2 Bold"/>
                </a:rPr>
                <a:t>, AND EAT MORE ESSENTIAL </a:t>
              </a:r>
              <a:r>
                <a:rPr lang="en-US" sz="3999" spc="355" dirty="0">
                  <a:solidFill>
                    <a:srgbClr val="00BF63"/>
                  </a:solidFill>
                  <a:latin typeface="Raleway 2 Bold"/>
                </a:rPr>
                <a:t>POLYUNSATURATED FATS​</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2225" y="0"/>
            <a:ext cx="8311916" cy="10287000"/>
            <a:chOff x="0" y="0"/>
            <a:chExt cx="3032210" cy="3752725"/>
          </a:xfrm>
        </p:grpSpPr>
        <p:sp>
          <p:nvSpPr>
            <p:cNvPr id="3" name="Freeform 3"/>
            <p:cNvSpPr/>
            <p:nvPr/>
          </p:nvSpPr>
          <p:spPr>
            <a:xfrm>
              <a:off x="0" y="0"/>
              <a:ext cx="3032210" cy="3752726"/>
            </a:xfrm>
            <a:custGeom>
              <a:avLst/>
              <a:gdLst/>
              <a:ahLst/>
              <a:cxnLst/>
              <a:rect l="l" t="t" r="r" b="b"/>
              <a:pathLst>
                <a:path w="3032210" h="3752726">
                  <a:moveTo>
                    <a:pt x="0" y="0"/>
                  </a:moveTo>
                  <a:lnTo>
                    <a:pt x="3032210" y="0"/>
                  </a:lnTo>
                  <a:lnTo>
                    <a:pt x="3032210" y="3752726"/>
                  </a:lnTo>
                  <a:lnTo>
                    <a:pt x="0" y="3752726"/>
                  </a:lnTo>
                  <a:close/>
                </a:path>
              </a:pathLst>
            </a:custGeom>
            <a:solidFill>
              <a:srgbClr val="C9C2AF">
                <a:alpha val="83922"/>
              </a:srgbClr>
            </a:solidFill>
          </p:spPr>
        </p:sp>
      </p:grpSp>
      <p:grpSp>
        <p:nvGrpSpPr>
          <p:cNvPr id="4" name="Group 4"/>
          <p:cNvGrpSpPr/>
          <p:nvPr/>
        </p:nvGrpSpPr>
        <p:grpSpPr>
          <a:xfrm>
            <a:off x="9390653" y="0"/>
            <a:ext cx="8311916" cy="10287000"/>
            <a:chOff x="0" y="0"/>
            <a:chExt cx="3032210" cy="3752725"/>
          </a:xfrm>
        </p:grpSpPr>
        <p:sp>
          <p:nvSpPr>
            <p:cNvPr id="5" name="Freeform 5"/>
            <p:cNvSpPr/>
            <p:nvPr/>
          </p:nvSpPr>
          <p:spPr>
            <a:xfrm>
              <a:off x="0" y="0"/>
              <a:ext cx="3032210" cy="3752726"/>
            </a:xfrm>
            <a:custGeom>
              <a:avLst/>
              <a:gdLst/>
              <a:ahLst/>
              <a:cxnLst/>
              <a:rect l="l" t="t" r="r" b="b"/>
              <a:pathLst>
                <a:path w="3032210" h="3752726">
                  <a:moveTo>
                    <a:pt x="0" y="0"/>
                  </a:moveTo>
                  <a:lnTo>
                    <a:pt x="3032210" y="0"/>
                  </a:lnTo>
                  <a:lnTo>
                    <a:pt x="3032210" y="3752726"/>
                  </a:lnTo>
                  <a:lnTo>
                    <a:pt x="0" y="3752726"/>
                  </a:lnTo>
                  <a:close/>
                </a:path>
              </a:pathLst>
            </a:custGeom>
            <a:solidFill>
              <a:srgbClr val="C9C2AF">
                <a:alpha val="83922"/>
              </a:srgbClr>
            </a:solidFill>
          </p:spPr>
        </p:sp>
      </p:grpSp>
      <p:grpSp>
        <p:nvGrpSpPr>
          <p:cNvPr id="6" name="Group 6"/>
          <p:cNvGrpSpPr>
            <a:grpSpLocks noChangeAspect="1"/>
          </p:cNvGrpSpPr>
          <p:nvPr/>
        </p:nvGrpSpPr>
        <p:grpSpPr>
          <a:xfrm>
            <a:off x="612225" y="7540929"/>
            <a:ext cx="2746082" cy="2746071"/>
            <a:chOff x="0" y="0"/>
            <a:chExt cx="6350025" cy="6350000"/>
          </a:xfrm>
        </p:grpSpPr>
        <p:sp>
          <p:nvSpPr>
            <p:cNvPr id="7" name="Freeform 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24906" r="-24906"/>
              </a:stretch>
            </a:blipFill>
          </p:spPr>
        </p:sp>
      </p:grpSp>
      <p:grpSp>
        <p:nvGrpSpPr>
          <p:cNvPr id="8" name="Group 8"/>
          <p:cNvGrpSpPr>
            <a:grpSpLocks noChangeAspect="1"/>
          </p:cNvGrpSpPr>
          <p:nvPr/>
        </p:nvGrpSpPr>
        <p:grpSpPr>
          <a:xfrm>
            <a:off x="3257030" y="7540929"/>
            <a:ext cx="2746082" cy="2746071"/>
            <a:chOff x="0" y="0"/>
            <a:chExt cx="6350025" cy="6350000"/>
          </a:xfrm>
        </p:grpSpPr>
        <p:sp>
          <p:nvSpPr>
            <p:cNvPr id="9" name="Freeform 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24976" r="-24976"/>
              </a:stretch>
            </a:blipFill>
          </p:spPr>
        </p:sp>
      </p:grpSp>
      <p:grpSp>
        <p:nvGrpSpPr>
          <p:cNvPr id="10" name="Group 10"/>
          <p:cNvGrpSpPr>
            <a:grpSpLocks noChangeAspect="1"/>
          </p:cNvGrpSpPr>
          <p:nvPr/>
        </p:nvGrpSpPr>
        <p:grpSpPr>
          <a:xfrm>
            <a:off x="6003111" y="7540929"/>
            <a:ext cx="2746082" cy="2746071"/>
            <a:chOff x="0" y="0"/>
            <a:chExt cx="6350025" cy="6350000"/>
          </a:xfrm>
        </p:grpSpPr>
        <p:sp>
          <p:nvSpPr>
            <p:cNvPr id="11" name="Freeform 11"/>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4"/>
              <a:stretch>
                <a:fillRect t="-25047" b="-25047"/>
              </a:stretch>
            </a:blipFill>
          </p:spPr>
        </p:sp>
      </p:grpSp>
      <p:grpSp>
        <p:nvGrpSpPr>
          <p:cNvPr id="12" name="Group 12"/>
          <p:cNvGrpSpPr>
            <a:grpSpLocks noChangeAspect="1"/>
          </p:cNvGrpSpPr>
          <p:nvPr/>
        </p:nvGrpSpPr>
        <p:grpSpPr>
          <a:xfrm>
            <a:off x="9438278" y="7540929"/>
            <a:ext cx="2746082" cy="2746071"/>
            <a:chOff x="0" y="0"/>
            <a:chExt cx="6350025" cy="6350000"/>
          </a:xfrm>
        </p:grpSpPr>
        <p:sp>
          <p:nvSpPr>
            <p:cNvPr id="13" name="Freeform 13"/>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5"/>
              <a:stretch>
                <a:fillRect l="-25046" r="-25046"/>
              </a:stretch>
            </a:blipFill>
          </p:spPr>
        </p:sp>
      </p:grpSp>
      <p:grpSp>
        <p:nvGrpSpPr>
          <p:cNvPr id="14" name="Group 14"/>
          <p:cNvGrpSpPr>
            <a:grpSpLocks noChangeAspect="1"/>
          </p:cNvGrpSpPr>
          <p:nvPr/>
        </p:nvGrpSpPr>
        <p:grpSpPr>
          <a:xfrm>
            <a:off x="14956488" y="7540929"/>
            <a:ext cx="2746082" cy="2746071"/>
            <a:chOff x="0" y="0"/>
            <a:chExt cx="6350025" cy="6350000"/>
          </a:xfrm>
        </p:grpSpPr>
        <p:sp>
          <p:nvSpPr>
            <p:cNvPr id="15" name="Freeform 15"/>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6"/>
              <a:stretch>
                <a:fillRect l="-25329" r="-25329"/>
              </a:stretch>
            </a:blipFill>
          </p:spPr>
        </p:sp>
      </p:grpSp>
      <p:grpSp>
        <p:nvGrpSpPr>
          <p:cNvPr id="16" name="Group 16"/>
          <p:cNvGrpSpPr>
            <a:grpSpLocks noChangeAspect="1"/>
          </p:cNvGrpSpPr>
          <p:nvPr/>
        </p:nvGrpSpPr>
        <p:grpSpPr>
          <a:xfrm>
            <a:off x="12210406" y="7540929"/>
            <a:ext cx="2746082" cy="2746071"/>
            <a:chOff x="0" y="0"/>
            <a:chExt cx="6350025" cy="6350000"/>
          </a:xfrm>
        </p:grpSpPr>
        <p:sp>
          <p:nvSpPr>
            <p:cNvPr id="17" name="Freeform 17"/>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7"/>
              <a:stretch>
                <a:fillRect l="-25046" r="-25046"/>
              </a:stretch>
            </a:blipFill>
          </p:spPr>
        </p:sp>
      </p:grpSp>
      <p:sp>
        <p:nvSpPr>
          <p:cNvPr id="18" name="TextBox 18"/>
          <p:cNvSpPr txBox="1"/>
          <p:nvPr/>
        </p:nvSpPr>
        <p:spPr>
          <a:xfrm>
            <a:off x="1153252" y="933450"/>
            <a:ext cx="7229863" cy="701675"/>
          </a:xfrm>
          <a:prstGeom prst="rect">
            <a:avLst/>
          </a:prstGeom>
        </p:spPr>
        <p:txBody>
          <a:bodyPr lIns="0" tIns="0" rIns="0" bIns="0" rtlCol="0" anchor="t">
            <a:spAutoFit/>
          </a:bodyPr>
          <a:lstStyle/>
          <a:p>
            <a:pPr algn="ctr">
              <a:lnSpc>
                <a:spcPts val="5799"/>
              </a:lnSpc>
            </a:pPr>
            <a:r>
              <a:rPr lang="en-US" sz="3999" spc="355">
                <a:solidFill>
                  <a:srgbClr val="2D2119"/>
                </a:solidFill>
                <a:latin typeface="Raleway 1 Bold"/>
              </a:rPr>
              <a:t>SATURATED FATS</a:t>
            </a:r>
          </a:p>
        </p:txBody>
      </p:sp>
      <p:sp>
        <p:nvSpPr>
          <p:cNvPr id="19" name="TextBox 19"/>
          <p:cNvSpPr txBox="1"/>
          <p:nvPr/>
        </p:nvSpPr>
        <p:spPr>
          <a:xfrm>
            <a:off x="9931680" y="933450"/>
            <a:ext cx="7229863" cy="701675"/>
          </a:xfrm>
          <a:prstGeom prst="rect">
            <a:avLst/>
          </a:prstGeom>
        </p:spPr>
        <p:txBody>
          <a:bodyPr lIns="0" tIns="0" rIns="0" bIns="0" rtlCol="0" anchor="t">
            <a:spAutoFit/>
          </a:bodyPr>
          <a:lstStyle/>
          <a:p>
            <a:pPr algn="ctr">
              <a:lnSpc>
                <a:spcPts val="5799"/>
              </a:lnSpc>
            </a:pPr>
            <a:r>
              <a:rPr lang="en-US" sz="3999" spc="355">
                <a:solidFill>
                  <a:srgbClr val="2D2119"/>
                </a:solidFill>
                <a:latin typeface="Raleway 1 Bold"/>
              </a:rPr>
              <a:t>UNSATURATED FATS</a:t>
            </a:r>
          </a:p>
        </p:txBody>
      </p:sp>
      <p:sp>
        <p:nvSpPr>
          <p:cNvPr id="20" name="TextBox 20"/>
          <p:cNvSpPr txBox="1"/>
          <p:nvPr/>
        </p:nvSpPr>
        <p:spPr>
          <a:xfrm>
            <a:off x="1028700" y="2844889"/>
            <a:ext cx="7229863" cy="3305175"/>
          </a:xfrm>
          <a:prstGeom prst="rect">
            <a:avLst/>
          </a:prstGeom>
        </p:spPr>
        <p:txBody>
          <a:bodyPr lIns="0" tIns="0" rIns="0" bIns="0" rtlCol="0" anchor="t">
            <a:spAutoFit/>
          </a:bodyPr>
          <a:lstStyle/>
          <a:p>
            <a:pPr marL="647700" lvl="1" indent="-323850">
              <a:lnSpc>
                <a:spcPts val="4350"/>
              </a:lnSpc>
              <a:buFont typeface="Arial"/>
              <a:buChar char="•"/>
            </a:pPr>
            <a:r>
              <a:rPr lang="en-US" sz="3000" spc="267">
                <a:solidFill>
                  <a:srgbClr val="2D2119"/>
                </a:solidFill>
                <a:latin typeface="Arimo"/>
              </a:rPr>
              <a:t>Saturated fats are solid at room temperature​</a:t>
            </a:r>
          </a:p>
          <a:p>
            <a:pPr marL="647700" lvl="1" indent="-323850">
              <a:lnSpc>
                <a:spcPts val="4350"/>
              </a:lnSpc>
              <a:buFont typeface="Arial"/>
              <a:buChar char="•"/>
            </a:pPr>
            <a:r>
              <a:rPr lang="en-US" sz="3000" spc="267">
                <a:solidFill>
                  <a:srgbClr val="2D2119"/>
                </a:solidFill>
                <a:latin typeface="Arimo"/>
              </a:rPr>
              <a:t>Saturated fats - animal fats, beef, pork, dairy are higher than chicken and fish ​</a:t>
            </a:r>
          </a:p>
          <a:p>
            <a:pPr>
              <a:lnSpc>
                <a:spcPts val="4350"/>
              </a:lnSpc>
            </a:pPr>
            <a:endParaRPr lang="en-US" sz="3000" spc="267">
              <a:solidFill>
                <a:srgbClr val="2D2119"/>
              </a:solidFill>
              <a:latin typeface="Arimo"/>
            </a:endParaRPr>
          </a:p>
        </p:txBody>
      </p:sp>
      <p:sp>
        <p:nvSpPr>
          <p:cNvPr id="21" name="TextBox 21"/>
          <p:cNvSpPr txBox="1"/>
          <p:nvPr/>
        </p:nvSpPr>
        <p:spPr>
          <a:xfrm>
            <a:off x="9896237" y="2844889"/>
            <a:ext cx="7229863" cy="2752725"/>
          </a:xfrm>
          <a:prstGeom prst="rect">
            <a:avLst/>
          </a:prstGeom>
        </p:spPr>
        <p:txBody>
          <a:bodyPr lIns="0" tIns="0" rIns="0" bIns="0" rtlCol="0" anchor="t">
            <a:spAutoFit/>
          </a:bodyPr>
          <a:lstStyle/>
          <a:p>
            <a:pPr marL="647700" lvl="1" indent="-323850">
              <a:lnSpc>
                <a:spcPts val="4350"/>
              </a:lnSpc>
              <a:buFont typeface="Arial"/>
              <a:buChar char="•"/>
            </a:pPr>
            <a:r>
              <a:rPr lang="en-US" sz="3000" spc="267">
                <a:solidFill>
                  <a:srgbClr val="2D2119"/>
                </a:solidFill>
                <a:latin typeface="Arimo"/>
              </a:rPr>
              <a:t>Unsaturated fats are liquid in room temperature​</a:t>
            </a:r>
          </a:p>
          <a:p>
            <a:pPr marL="647700" lvl="1" indent="-323850">
              <a:lnSpc>
                <a:spcPts val="4350"/>
              </a:lnSpc>
              <a:buFont typeface="Arial"/>
              <a:buChar char="•"/>
            </a:pPr>
            <a:r>
              <a:rPr lang="en-US" sz="3000" spc="267">
                <a:solidFill>
                  <a:srgbClr val="2D2119"/>
                </a:solidFill>
                <a:latin typeface="Arimo"/>
              </a:rPr>
              <a:t>Unsaturated fats - olive oil, canola oil, corn oil ​</a:t>
            </a:r>
          </a:p>
          <a:p>
            <a:pPr>
              <a:lnSpc>
                <a:spcPts val="4350"/>
              </a:lnSpc>
            </a:pPr>
            <a:endParaRPr lang="en-US" sz="3000" spc="267">
              <a:solidFill>
                <a:srgbClr val="2D2119"/>
              </a:solidFill>
              <a:latin typeface="Arim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A group of women in traditional clothing&#10;&#10;Description automatically generated">
            <a:extLst>
              <a:ext uri="{FF2B5EF4-FFF2-40B4-BE49-F238E27FC236}">
                <a16:creationId xmlns:a16="http://schemas.microsoft.com/office/drawing/2014/main" id="{6BB8DA80-627A-4CD6-AB21-B89F84E05A3A}"/>
              </a:ext>
            </a:extLst>
          </p:cNvPr>
          <p:cNvPicPr>
            <a:picLocks noChangeAspect="1"/>
          </p:cNvPicPr>
          <p:nvPr/>
        </p:nvPicPr>
        <p:blipFill rotWithShape="1">
          <a:blip r:embed="rId2"/>
          <a:srcRect b="8924"/>
          <a:stretch/>
        </p:blipFill>
        <p:spPr>
          <a:xfrm>
            <a:off x="20" y="1923"/>
            <a:ext cx="18287980" cy="1028507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78131"/>
            <a:ext cx="16230600" cy="2710314"/>
            <a:chOff x="0" y="0"/>
            <a:chExt cx="5920967" cy="988730"/>
          </a:xfrm>
        </p:grpSpPr>
        <p:sp>
          <p:nvSpPr>
            <p:cNvPr id="3" name="Freeform 3"/>
            <p:cNvSpPr/>
            <p:nvPr/>
          </p:nvSpPr>
          <p:spPr>
            <a:xfrm>
              <a:off x="0" y="0"/>
              <a:ext cx="5920967" cy="988730"/>
            </a:xfrm>
            <a:custGeom>
              <a:avLst/>
              <a:gdLst/>
              <a:ahLst/>
              <a:cxnLst/>
              <a:rect l="l" t="t" r="r" b="b"/>
              <a:pathLst>
                <a:path w="5920967" h="988730">
                  <a:moveTo>
                    <a:pt x="0" y="0"/>
                  </a:moveTo>
                  <a:lnTo>
                    <a:pt x="5920967" y="0"/>
                  </a:lnTo>
                  <a:lnTo>
                    <a:pt x="5920967" y="988730"/>
                  </a:lnTo>
                  <a:lnTo>
                    <a:pt x="0" y="988730"/>
                  </a:lnTo>
                  <a:close/>
                </a:path>
              </a:pathLst>
            </a:custGeom>
            <a:solidFill>
              <a:srgbClr val="C9C2AF">
                <a:alpha val="83922"/>
              </a:srgbClr>
            </a:solidFill>
          </p:spPr>
        </p:sp>
      </p:grpSp>
      <p:grpSp>
        <p:nvGrpSpPr>
          <p:cNvPr id="4" name="Group 4"/>
          <p:cNvGrpSpPr>
            <a:grpSpLocks noChangeAspect="1"/>
          </p:cNvGrpSpPr>
          <p:nvPr/>
        </p:nvGrpSpPr>
        <p:grpSpPr>
          <a:xfrm>
            <a:off x="1123148" y="3760252"/>
            <a:ext cx="4591997" cy="4591997"/>
            <a:chOff x="0" y="0"/>
            <a:chExt cx="6350000" cy="6350000"/>
          </a:xfrm>
        </p:grpSpPr>
        <p:sp>
          <p:nvSpPr>
            <p:cNvPr id="5" name="Freeform 5"/>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2"/>
              <a:stretch>
                <a:fillRect t="-10" b="-10"/>
              </a:stretch>
            </a:blipFill>
          </p:spPr>
        </p:sp>
      </p:grpSp>
      <p:sp>
        <p:nvSpPr>
          <p:cNvPr id="6" name="TextBox 6"/>
          <p:cNvSpPr txBox="1"/>
          <p:nvPr/>
        </p:nvSpPr>
        <p:spPr>
          <a:xfrm>
            <a:off x="1345608" y="815889"/>
            <a:ext cx="15478790" cy="1952625"/>
          </a:xfrm>
          <a:prstGeom prst="rect">
            <a:avLst/>
          </a:prstGeom>
        </p:spPr>
        <p:txBody>
          <a:bodyPr lIns="0" tIns="0" rIns="0" bIns="0" rtlCol="0" anchor="t">
            <a:spAutoFit/>
          </a:bodyPr>
          <a:lstStyle/>
          <a:p>
            <a:pPr algn="ctr">
              <a:lnSpc>
                <a:spcPts val="7830"/>
              </a:lnSpc>
            </a:pPr>
            <a:r>
              <a:rPr lang="en-US" sz="5400" spc="480" dirty="0">
                <a:solidFill>
                  <a:srgbClr val="2D2119"/>
                </a:solidFill>
                <a:latin typeface="Raleway 1 Bold"/>
              </a:rPr>
              <a:t>SOURCES OF INFORMATION</a:t>
            </a:r>
          </a:p>
          <a:p>
            <a:pPr algn="ctr">
              <a:lnSpc>
                <a:spcPts val="7830"/>
              </a:lnSpc>
            </a:pPr>
            <a:r>
              <a:rPr lang="en-US" sz="5400" spc="480" dirty="0">
                <a:solidFill>
                  <a:srgbClr val="2D2119"/>
                </a:solidFill>
                <a:latin typeface="Raleway 1 Bold"/>
              </a:rPr>
              <a:t>&amp; KNOWLEDGE</a:t>
            </a:r>
          </a:p>
        </p:txBody>
      </p:sp>
      <p:grpSp>
        <p:nvGrpSpPr>
          <p:cNvPr id="7" name="Group 7"/>
          <p:cNvGrpSpPr>
            <a:grpSpLocks noChangeAspect="1"/>
          </p:cNvGrpSpPr>
          <p:nvPr/>
        </p:nvGrpSpPr>
        <p:grpSpPr>
          <a:xfrm>
            <a:off x="12667303" y="3760252"/>
            <a:ext cx="4591997" cy="4591997"/>
            <a:chOff x="0" y="0"/>
            <a:chExt cx="6350000" cy="6350000"/>
          </a:xfrm>
        </p:grpSpPr>
        <p:sp>
          <p:nvSpPr>
            <p:cNvPr id="8" name="Freeform 8"/>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3"/>
              <a:stretch>
                <a:fillRect t="-10" b="-10"/>
              </a:stretch>
            </a:blipFill>
          </p:spPr>
        </p:sp>
      </p:grpSp>
      <p:grpSp>
        <p:nvGrpSpPr>
          <p:cNvPr id="9" name="Group 9"/>
          <p:cNvGrpSpPr>
            <a:grpSpLocks noChangeAspect="1"/>
          </p:cNvGrpSpPr>
          <p:nvPr/>
        </p:nvGrpSpPr>
        <p:grpSpPr>
          <a:xfrm>
            <a:off x="6895225" y="3760252"/>
            <a:ext cx="4591997" cy="4591997"/>
            <a:chOff x="0" y="0"/>
            <a:chExt cx="6350000" cy="6350000"/>
          </a:xfrm>
        </p:grpSpPr>
        <p:sp>
          <p:nvSpPr>
            <p:cNvPr id="10" name="Freeform 10"/>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t="-10" b="-10"/>
              </a:stretch>
            </a:blipFill>
          </p:spPr>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2225" y="-228600"/>
            <a:ext cx="8311916" cy="4816564"/>
            <a:chOff x="0" y="0"/>
            <a:chExt cx="11082555" cy="6422085"/>
          </a:xfrm>
        </p:grpSpPr>
        <p:grpSp>
          <p:nvGrpSpPr>
            <p:cNvPr id="3" name="Group 3"/>
            <p:cNvGrpSpPr/>
            <p:nvPr/>
          </p:nvGrpSpPr>
          <p:grpSpPr>
            <a:xfrm>
              <a:off x="0" y="0"/>
              <a:ext cx="11082555" cy="6422085"/>
              <a:chOff x="0" y="0"/>
              <a:chExt cx="3032210" cy="1757096"/>
            </a:xfrm>
          </p:grpSpPr>
          <p:sp>
            <p:nvSpPr>
              <p:cNvPr id="4" name="Freeform 4"/>
              <p:cNvSpPr/>
              <p:nvPr/>
            </p:nvSpPr>
            <p:spPr>
              <a:xfrm>
                <a:off x="0" y="0"/>
                <a:ext cx="3032210" cy="1757096"/>
              </a:xfrm>
              <a:custGeom>
                <a:avLst/>
                <a:gdLst/>
                <a:ahLst/>
                <a:cxnLst/>
                <a:rect l="l" t="t" r="r" b="b"/>
                <a:pathLst>
                  <a:path w="3032210" h="1757096">
                    <a:moveTo>
                      <a:pt x="0" y="0"/>
                    </a:moveTo>
                    <a:lnTo>
                      <a:pt x="3032210" y="0"/>
                    </a:lnTo>
                    <a:lnTo>
                      <a:pt x="3032210" y="1757096"/>
                    </a:lnTo>
                    <a:lnTo>
                      <a:pt x="0" y="1757096"/>
                    </a:lnTo>
                    <a:close/>
                  </a:path>
                </a:pathLst>
              </a:custGeom>
              <a:solidFill>
                <a:srgbClr val="C9C2AF">
                  <a:alpha val="83922"/>
                </a:srgbClr>
              </a:solidFill>
            </p:spPr>
          </p:sp>
        </p:grpSp>
        <p:sp>
          <p:nvSpPr>
            <p:cNvPr id="5" name="TextBox 5"/>
            <p:cNvSpPr txBox="1"/>
            <p:nvPr/>
          </p:nvSpPr>
          <p:spPr>
            <a:xfrm>
              <a:off x="721369" y="1276350"/>
              <a:ext cx="9639817" cy="903817"/>
            </a:xfrm>
            <a:prstGeom prst="rect">
              <a:avLst/>
            </a:prstGeom>
          </p:spPr>
          <p:txBody>
            <a:bodyPr lIns="0" tIns="0" rIns="0" bIns="0" rtlCol="0" anchor="t">
              <a:spAutoFit/>
            </a:bodyPr>
            <a:lstStyle/>
            <a:p>
              <a:pPr algn="ctr">
                <a:lnSpc>
                  <a:spcPts val="5799"/>
                </a:lnSpc>
              </a:pPr>
              <a:r>
                <a:rPr lang="en-US" sz="3999" spc="355">
                  <a:solidFill>
                    <a:srgbClr val="2D2119"/>
                  </a:solidFill>
                  <a:latin typeface="Raleway 1 Bold"/>
                </a:rPr>
                <a:t>PROS OF SOCIAL MEDIA</a:t>
              </a:r>
            </a:p>
          </p:txBody>
        </p:sp>
        <p:sp>
          <p:nvSpPr>
            <p:cNvPr id="6" name="TextBox 6"/>
            <p:cNvSpPr txBox="1"/>
            <p:nvPr/>
          </p:nvSpPr>
          <p:spPr>
            <a:xfrm>
              <a:off x="555300" y="2780360"/>
              <a:ext cx="9639817" cy="2905125"/>
            </a:xfrm>
            <a:prstGeom prst="rect">
              <a:avLst/>
            </a:prstGeom>
          </p:spPr>
          <p:txBody>
            <a:bodyPr lIns="0" tIns="0" rIns="0" bIns="0" rtlCol="0" anchor="t">
              <a:spAutoFit/>
            </a:bodyPr>
            <a:lstStyle/>
            <a:p>
              <a:pPr marL="647700" lvl="1" indent="-323850">
                <a:lnSpc>
                  <a:spcPts val="4350"/>
                </a:lnSpc>
                <a:buFont typeface="Arial"/>
                <a:buChar char="•"/>
              </a:pPr>
              <a:r>
                <a:rPr lang="en-US" sz="3000" spc="267">
                  <a:solidFill>
                    <a:srgbClr val="2D2119"/>
                  </a:solidFill>
                  <a:latin typeface="Arimo"/>
                </a:rPr>
                <a:t> Easily accessible and free​</a:t>
              </a:r>
            </a:p>
            <a:p>
              <a:pPr marL="647700" lvl="1" indent="-323850">
                <a:lnSpc>
                  <a:spcPts val="4350"/>
                </a:lnSpc>
                <a:buFont typeface="Arial"/>
                <a:buChar char="•"/>
              </a:pPr>
              <a:r>
                <a:rPr lang="en-US" sz="3000" spc="267">
                  <a:solidFill>
                    <a:srgbClr val="2D2119"/>
                  </a:solidFill>
                  <a:latin typeface="Arimo"/>
                </a:rPr>
                <a:t> Can find good quality information that is helpful and easy to understand​</a:t>
              </a:r>
            </a:p>
          </p:txBody>
        </p:sp>
      </p:grpSp>
      <p:grpSp>
        <p:nvGrpSpPr>
          <p:cNvPr id="7" name="Group 7"/>
          <p:cNvGrpSpPr/>
          <p:nvPr/>
        </p:nvGrpSpPr>
        <p:grpSpPr>
          <a:xfrm>
            <a:off x="612225" y="4921339"/>
            <a:ext cx="8311916" cy="5921464"/>
            <a:chOff x="0" y="0"/>
            <a:chExt cx="11082555" cy="7895285"/>
          </a:xfrm>
        </p:grpSpPr>
        <p:grpSp>
          <p:nvGrpSpPr>
            <p:cNvPr id="8" name="Group 8"/>
            <p:cNvGrpSpPr/>
            <p:nvPr/>
          </p:nvGrpSpPr>
          <p:grpSpPr>
            <a:xfrm>
              <a:off x="0" y="0"/>
              <a:ext cx="11082555" cy="7895285"/>
              <a:chOff x="0" y="0"/>
              <a:chExt cx="3032210" cy="2160166"/>
            </a:xfrm>
          </p:grpSpPr>
          <p:sp>
            <p:nvSpPr>
              <p:cNvPr id="9" name="Freeform 9"/>
              <p:cNvSpPr/>
              <p:nvPr/>
            </p:nvSpPr>
            <p:spPr>
              <a:xfrm>
                <a:off x="0" y="0"/>
                <a:ext cx="3032210" cy="2160166"/>
              </a:xfrm>
              <a:custGeom>
                <a:avLst/>
                <a:gdLst/>
                <a:ahLst/>
                <a:cxnLst/>
                <a:rect l="l" t="t" r="r" b="b"/>
                <a:pathLst>
                  <a:path w="3032210" h="2160166">
                    <a:moveTo>
                      <a:pt x="0" y="0"/>
                    </a:moveTo>
                    <a:lnTo>
                      <a:pt x="3032210" y="0"/>
                    </a:lnTo>
                    <a:lnTo>
                      <a:pt x="3032210" y="2160166"/>
                    </a:lnTo>
                    <a:lnTo>
                      <a:pt x="0" y="2160166"/>
                    </a:lnTo>
                    <a:close/>
                  </a:path>
                </a:pathLst>
              </a:custGeom>
              <a:solidFill>
                <a:srgbClr val="C9C2AF">
                  <a:alpha val="83922"/>
                </a:srgbClr>
              </a:solidFill>
            </p:spPr>
          </p:sp>
        </p:grpSp>
        <p:sp>
          <p:nvSpPr>
            <p:cNvPr id="10" name="TextBox 10"/>
            <p:cNvSpPr txBox="1"/>
            <p:nvPr/>
          </p:nvSpPr>
          <p:spPr>
            <a:xfrm>
              <a:off x="721369" y="679378"/>
              <a:ext cx="9639817" cy="903817"/>
            </a:xfrm>
            <a:prstGeom prst="rect">
              <a:avLst/>
            </a:prstGeom>
          </p:spPr>
          <p:txBody>
            <a:bodyPr lIns="0" tIns="0" rIns="0" bIns="0" rtlCol="0" anchor="t">
              <a:spAutoFit/>
            </a:bodyPr>
            <a:lstStyle/>
            <a:p>
              <a:pPr algn="ctr">
                <a:lnSpc>
                  <a:spcPts val="5799"/>
                </a:lnSpc>
              </a:pPr>
              <a:r>
                <a:rPr lang="en-US" sz="3999" spc="355">
                  <a:solidFill>
                    <a:srgbClr val="2D2119"/>
                  </a:solidFill>
                  <a:latin typeface="Raleway 1 Bold"/>
                </a:rPr>
                <a:t>CONS OF SOCIAL MEDIA</a:t>
              </a:r>
            </a:p>
          </p:txBody>
        </p:sp>
        <p:sp>
          <p:nvSpPr>
            <p:cNvPr id="11" name="TextBox 11"/>
            <p:cNvSpPr txBox="1"/>
            <p:nvPr/>
          </p:nvSpPr>
          <p:spPr>
            <a:xfrm>
              <a:off x="555300" y="2183389"/>
              <a:ext cx="9639818" cy="4442669"/>
            </a:xfrm>
            <a:prstGeom prst="rect">
              <a:avLst/>
            </a:prstGeom>
          </p:spPr>
          <p:txBody>
            <a:bodyPr lIns="0" tIns="0" rIns="0" bIns="0" rtlCol="0" anchor="t">
              <a:spAutoFit/>
            </a:bodyPr>
            <a:lstStyle/>
            <a:p>
              <a:pPr marL="647700" lvl="1" indent="-323850">
                <a:lnSpc>
                  <a:spcPts val="4350"/>
                </a:lnSpc>
                <a:buFont typeface="Arial"/>
                <a:buChar char="•"/>
              </a:pPr>
              <a:r>
                <a:rPr lang="en-US" sz="3000" spc="267" dirty="0">
                  <a:solidFill>
                    <a:srgbClr val="2D2119"/>
                  </a:solidFill>
                  <a:latin typeface="Arimo"/>
                </a:rPr>
                <a:t>Anyone can post whatever they want​</a:t>
              </a:r>
            </a:p>
            <a:p>
              <a:pPr marL="647700" lvl="1" indent="-323850">
                <a:lnSpc>
                  <a:spcPts val="4350"/>
                </a:lnSpc>
                <a:buFont typeface="Arial"/>
                <a:buChar char="•"/>
              </a:pPr>
              <a:r>
                <a:rPr lang="en-US" sz="3000" spc="267" dirty="0">
                  <a:solidFill>
                    <a:srgbClr val="2D2119"/>
                  </a:solidFill>
                  <a:latin typeface="Arimo"/>
                </a:rPr>
                <a:t>Hard to tell what is true and what isn't (it can be subtle)​</a:t>
              </a:r>
              <a:endParaRPr lang="en-US" sz="3000" spc="267" dirty="0">
                <a:solidFill>
                  <a:srgbClr val="2D2119"/>
                </a:solidFill>
                <a:latin typeface="Arimo"/>
                <a:ea typeface="Arimo"/>
                <a:cs typeface="Arimo"/>
              </a:endParaRPr>
            </a:p>
            <a:p>
              <a:pPr marL="647700" lvl="1" indent="-323850">
                <a:lnSpc>
                  <a:spcPts val="4350"/>
                </a:lnSpc>
                <a:buFont typeface="Arial"/>
                <a:buChar char="•"/>
              </a:pPr>
              <a:r>
                <a:rPr lang="en-US" sz="3000" spc="267" dirty="0">
                  <a:solidFill>
                    <a:srgbClr val="2D2119"/>
                  </a:solidFill>
                  <a:latin typeface="Arimo"/>
                </a:rPr>
                <a:t>Bad information can be harmful and misleading​</a:t>
              </a:r>
              <a:endParaRPr lang="en-US" sz="3000" spc="267" dirty="0">
                <a:solidFill>
                  <a:srgbClr val="2D2119"/>
                </a:solidFill>
                <a:latin typeface="Arimo"/>
                <a:ea typeface="Arimo"/>
                <a:cs typeface="Arimo"/>
              </a:endParaRPr>
            </a:p>
          </p:txBody>
        </p:sp>
      </p:grpSp>
      <p:sp>
        <p:nvSpPr>
          <p:cNvPr id="12" name="Freeform 12"/>
          <p:cNvSpPr/>
          <p:nvPr/>
        </p:nvSpPr>
        <p:spPr>
          <a:xfrm>
            <a:off x="10408158" y="0"/>
            <a:ext cx="6851142" cy="10287000"/>
          </a:xfrm>
          <a:custGeom>
            <a:avLst/>
            <a:gdLst/>
            <a:ahLst/>
            <a:cxnLst/>
            <a:rect l="l" t="t" r="r" b="b"/>
            <a:pathLst>
              <a:path w="6851142" h="10287000">
                <a:moveTo>
                  <a:pt x="0" y="0"/>
                </a:moveTo>
                <a:lnTo>
                  <a:pt x="6851142" y="0"/>
                </a:lnTo>
                <a:lnTo>
                  <a:pt x="6851142" y="10287000"/>
                </a:lnTo>
                <a:lnTo>
                  <a:pt x="0" y="10287000"/>
                </a:lnTo>
                <a:lnTo>
                  <a:pt x="0" y="0"/>
                </a:lnTo>
                <a:close/>
              </a:path>
            </a:pathLst>
          </a:custGeom>
          <a:blipFill>
            <a:blip r:embed="rId2"/>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631647" y="772766"/>
            <a:ext cx="7804882" cy="8741468"/>
          </a:xfrm>
          <a:custGeom>
            <a:avLst/>
            <a:gdLst/>
            <a:ahLst/>
            <a:cxnLst/>
            <a:rect l="l" t="t" r="r" b="b"/>
            <a:pathLst>
              <a:path w="7804882" h="8741468">
                <a:moveTo>
                  <a:pt x="0" y="0"/>
                </a:moveTo>
                <a:lnTo>
                  <a:pt x="7804882" y="0"/>
                </a:lnTo>
                <a:lnTo>
                  <a:pt x="7804882" y="8741468"/>
                </a:lnTo>
                <a:lnTo>
                  <a:pt x="0" y="8741468"/>
                </a:lnTo>
                <a:lnTo>
                  <a:pt x="0" y="0"/>
                </a:lnTo>
                <a:close/>
              </a:path>
            </a:pathLst>
          </a:custGeom>
          <a:blipFill>
            <a:blip r:embed="rId2"/>
            <a:stretch>
              <a:fillRect/>
            </a:stretch>
          </a:blipFill>
        </p:spPr>
      </p:sp>
      <p:sp>
        <p:nvSpPr>
          <p:cNvPr id="3" name="TextBox 3"/>
          <p:cNvSpPr txBox="1"/>
          <p:nvPr/>
        </p:nvSpPr>
        <p:spPr>
          <a:xfrm>
            <a:off x="1516347" y="4157108"/>
            <a:ext cx="6725570" cy="1600200"/>
          </a:xfrm>
          <a:prstGeom prst="rect">
            <a:avLst/>
          </a:prstGeom>
        </p:spPr>
        <p:txBody>
          <a:bodyPr lIns="0" tIns="0" rIns="0" bIns="0" rtlCol="0" anchor="t">
            <a:spAutoFit/>
          </a:bodyPr>
          <a:lstStyle/>
          <a:p>
            <a:pPr>
              <a:lnSpc>
                <a:spcPts val="4200"/>
              </a:lnSpc>
            </a:pPr>
            <a:r>
              <a:rPr lang="en-US" sz="3000" spc="162">
                <a:solidFill>
                  <a:srgbClr val="2D2119"/>
                </a:solidFill>
                <a:latin typeface="Arimo"/>
              </a:rPr>
              <a:t>Be on the look out through out the presentation for food label challenges.</a:t>
            </a:r>
          </a:p>
        </p:txBody>
      </p:sp>
      <p:sp>
        <p:nvSpPr>
          <p:cNvPr id="4" name="TextBox 4"/>
          <p:cNvSpPr txBox="1"/>
          <p:nvPr/>
        </p:nvSpPr>
        <p:spPr>
          <a:xfrm>
            <a:off x="1516347" y="1591412"/>
            <a:ext cx="8115300" cy="2249458"/>
          </a:xfrm>
          <a:prstGeom prst="rect">
            <a:avLst/>
          </a:prstGeom>
        </p:spPr>
        <p:txBody>
          <a:bodyPr lIns="0" tIns="0" rIns="0" bIns="0" rtlCol="0" anchor="t">
            <a:spAutoFit/>
          </a:bodyPr>
          <a:lstStyle/>
          <a:p>
            <a:pPr>
              <a:lnSpc>
                <a:spcPts val="9063"/>
              </a:lnSpc>
            </a:pPr>
            <a:r>
              <a:rPr lang="en-US" sz="6250" spc="556">
                <a:solidFill>
                  <a:srgbClr val="2D2119"/>
                </a:solidFill>
                <a:latin typeface="Raleway 2 Bold"/>
              </a:rPr>
              <a:t>FOOD LABEL CHALLENGES!</a:t>
            </a:r>
          </a:p>
        </p:txBody>
      </p:sp>
      <p:grpSp>
        <p:nvGrpSpPr>
          <p:cNvPr id="5" name="Group 5"/>
          <p:cNvGrpSpPr/>
          <p:nvPr/>
        </p:nvGrpSpPr>
        <p:grpSpPr>
          <a:xfrm>
            <a:off x="1516347" y="6149746"/>
            <a:ext cx="3032694" cy="3108554"/>
            <a:chOff x="0" y="0"/>
            <a:chExt cx="4043591" cy="4144738"/>
          </a:xfrm>
        </p:grpSpPr>
        <p:pic>
          <p:nvPicPr>
            <p:cNvPr id="6" name="Picture 6"/>
            <p:cNvPicPr>
              <a:picLocks noChangeAspect="1"/>
            </p:cNvPicPr>
            <p:nvPr/>
          </p:nvPicPr>
          <p:blipFill>
            <a:blip r:embed="rId3"/>
            <a:srcRect t="11561" b="11561"/>
            <a:stretch>
              <a:fillRect/>
            </a:stretch>
          </p:blipFill>
          <p:spPr>
            <a:xfrm>
              <a:off x="0" y="0"/>
              <a:ext cx="4043591" cy="4144738"/>
            </a:xfrm>
            <a:prstGeom prst="rect">
              <a:avLst/>
            </a:prstGeom>
          </p:spPr>
        </p:pic>
      </p:grpSp>
      <p:grpSp>
        <p:nvGrpSpPr>
          <p:cNvPr id="7" name="Group 7"/>
          <p:cNvGrpSpPr/>
          <p:nvPr/>
        </p:nvGrpSpPr>
        <p:grpSpPr>
          <a:xfrm>
            <a:off x="5573997" y="6149746"/>
            <a:ext cx="3032694" cy="3108554"/>
            <a:chOff x="0" y="0"/>
            <a:chExt cx="4043591" cy="4144738"/>
          </a:xfrm>
        </p:grpSpPr>
        <p:pic>
          <p:nvPicPr>
            <p:cNvPr id="8" name="Picture 8"/>
            <p:cNvPicPr>
              <a:picLocks noChangeAspect="1"/>
            </p:cNvPicPr>
            <p:nvPr/>
          </p:nvPicPr>
          <p:blipFill>
            <a:blip r:embed="rId4"/>
            <a:srcRect l="17561" r="17561"/>
            <a:stretch>
              <a:fillRect/>
            </a:stretch>
          </p:blipFill>
          <p:spPr>
            <a:xfrm>
              <a:off x="0" y="0"/>
              <a:ext cx="4043591" cy="4144738"/>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7297" y="1074880"/>
            <a:ext cx="4946700" cy="7698946"/>
            <a:chOff x="0" y="0"/>
            <a:chExt cx="6595600" cy="10265262"/>
          </a:xfrm>
        </p:grpSpPr>
        <p:pic>
          <p:nvPicPr>
            <p:cNvPr id="3" name="Picture 3"/>
            <p:cNvPicPr>
              <a:picLocks noChangeAspect="1"/>
            </p:cNvPicPr>
            <p:nvPr/>
          </p:nvPicPr>
          <p:blipFill>
            <a:blip r:embed="rId2"/>
            <a:srcRect l="24299" r="24299"/>
            <a:stretch>
              <a:fillRect/>
            </a:stretch>
          </p:blipFill>
          <p:spPr>
            <a:xfrm>
              <a:off x="0" y="0"/>
              <a:ext cx="6595600" cy="10265262"/>
            </a:xfrm>
            <a:prstGeom prst="rect">
              <a:avLst/>
            </a:prstGeom>
          </p:spPr>
        </p:pic>
      </p:grpSp>
      <p:grpSp>
        <p:nvGrpSpPr>
          <p:cNvPr id="4" name="Group 4"/>
          <p:cNvGrpSpPr/>
          <p:nvPr/>
        </p:nvGrpSpPr>
        <p:grpSpPr>
          <a:xfrm>
            <a:off x="13278595" y="0"/>
            <a:ext cx="3032694" cy="3108554"/>
            <a:chOff x="0" y="0"/>
            <a:chExt cx="4043591" cy="4144738"/>
          </a:xfrm>
        </p:grpSpPr>
        <p:pic>
          <p:nvPicPr>
            <p:cNvPr id="5" name="Picture 5"/>
            <p:cNvPicPr>
              <a:picLocks noChangeAspect="1"/>
            </p:cNvPicPr>
            <p:nvPr/>
          </p:nvPicPr>
          <p:blipFill>
            <a:blip r:embed="rId3"/>
            <a:srcRect l="25911" r="9089"/>
            <a:stretch>
              <a:fillRect/>
            </a:stretch>
          </p:blipFill>
          <p:spPr>
            <a:xfrm>
              <a:off x="0" y="0"/>
              <a:ext cx="4043591" cy="4144738"/>
            </a:xfrm>
            <a:prstGeom prst="rect">
              <a:avLst/>
            </a:prstGeom>
          </p:spPr>
        </p:pic>
      </p:grpSp>
      <p:grpSp>
        <p:nvGrpSpPr>
          <p:cNvPr id="6" name="Group 6"/>
          <p:cNvGrpSpPr/>
          <p:nvPr/>
        </p:nvGrpSpPr>
        <p:grpSpPr>
          <a:xfrm>
            <a:off x="13278595" y="3589223"/>
            <a:ext cx="3032694" cy="3108554"/>
            <a:chOff x="0" y="0"/>
            <a:chExt cx="4043591" cy="4144738"/>
          </a:xfrm>
        </p:grpSpPr>
        <p:pic>
          <p:nvPicPr>
            <p:cNvPr id="7" name="Picture 7"/>
            <p:cNvPicPr>
              <a:picLocks noChangeAspect="1"/>
            </p:cNvPicPr>
            <p:nvPr/>
          </p:nvPicPr>
          <p:blipFill>
            <a:blip r:embed="rId4"/>
            <a:srcRect l="17500" r="17500"/>
            <a:stretch>
              <a:fillRect/>
            </a:stretch>
          </p:blipFill>
          <p:spPr>
            <a:xfrm>
              <a:off x="0" y="0"/>
              <a:ext cx="4043591" cy="4144738"/>
            </a:xfrm>
            <a:prstGeom prst="rect">
              <a:avLst/>
            </a:prstGeom>
          </p:spPr>
        </p:pic>
      </p:grpSp>
      <p:grpSp>
        <p:nvGrpSpPr>
          <p:cNvPr id="8" name="Group 8"/>
          <p:cNvGrpSpPr/>
          <p:nvPr/>
        </p:nvGrpSpPr>
        <p:grpSpPr>
          <a:xfrm>
            <a:off x="13278595" y="7188436"/>
            <a:ext cx="3032694" cy="3108554"/>
            <a:chOff x="0" y="0"/>
            <a:chExt cx="4043591" cy="4144738"/>
          </a:xfrm>
        </p:grpSpPr>
        <p:pic>
          <p:nvPicPr>
            <p:cNvPr id="9" name="Picture 9"/>
            <p:cNvPicPr>
              <a:picLocks noChangeAspect="1"/>
            </p:cNvPicPr>
            <p:nvPr/>
          </p:nvPicPr>
          <p:blipFill>
            <a:blip r:embed="rId5"/>
            <a:srcRect l="17683" r="17683"/>
            <a:stretch>
              <a:fillRect/>
            </a:stretch>
          </p:blipFill>
          <p:spPr>
            <a:xfrm>
              <a:off x="0" y="0"/>
              <a:ext cx="4043591" cy="4144738"/>
            </a:xfrm>
            <a:prstGeom prst="rect">
              <a:avLst/>
            </a:prstGeom>
          </p:spPr>
        </p:pic>
      </p:grpSp>
      <p:grpSp>
        <p:nvGrpSpPr>
          <p:cNvPr id="10" name="Group 10"/>
          <p:cNvGrpSpPr/>
          <p:nvPr/>
        </p:nvGrpSpPr>
        <p:grpSpPr>
          <a:xfrm>
            <a:off x="4786063" y="1723671"/>
            <a:ext cx="14462264" cy="2769765"/>
            <a:chOff x="0" y="0"/>
            <a:chExt cx="5275873" cy="1010418"/>
          </a:xfrm>
        </p:grpSpPr>
        <p:sp>
          <p:nvSpPr>
            <p:cNvPr id="11" name="Freeform 11"/>
            <p:cNvSpPr/>
            <p:nvPr/>
          </p:nvSpPr>
          <p:spPr>
            <a:xfrm>
              <a:off x="0" y="0"/>
              <a:ext cx="5275873" cy="1010418"/>
            </a:xfrm>
            <a:custGeom>
              <a:avLst/>
              <a:gdLst/>
              <a:ahLst/>
              <a:cxnLst/>
              <a:rect l="l" t="t" r="r" b="b"/>
              <a:pathLst>
                <a:path w="5275873" h="1010418">
                  <a:moveTo>
                    <a:pt x="0" y="0"/>
                  </a:moveTo>
                  <a:lnTo>
                    <a:pt x="5275873" y="0"/>
                  </a:lnTo>
                  <a:lnTo>
                    <a:pt x="5275873" y="1010418"/>
                  </a:lnTo>
                  <a:lnTo>
                    <a:pt x="0" y="1010418"/>
                  </a:lnTo>
                  <a:close/>
                </a:path>
              </a:pathLst>
            </a:custGeom>
            <a:solidFill>
              <a:srgbClr val="C9C2AF">
                <a:alpha val="83922"/>
              </a:srgbClr>
            </a:solidFill>
          </p:spPr>
        </p:sp>
      </p:grpSp>
      <p:sp>
        <p:nvSpPr>
          <p:cNvPr id="12" name="TextBox 12"/>
          <p:cNvSpPr txBox="1"/>
          <p:nvPr/>
        </p:nvSpPr>
        <p:spPr>
          <a:xfrm>
            <a:off x="5814763" y="4848153"/>
            <a:ext cx="7079630" cy="4261744"/>
          </a:xfrm>
          <a:prstGeom prst="rect">
            <a:avLst/>
          </a:prstGeom>
        </p:spPr>
        <p:txBody>
          <a:bodyPr lIns="0" tIns="0" rIns="0" bIns="0" rtlCol="0" anchor="t">
            <a:spAutoFit/>
          </a:bodyPr>
          <a:lstStyle/>
          <a:p>
            <a:pPr marL="647700" lvl="1" indent="-323850">
              <a:lnSpc>
                <a:spcPts val="4200"/>
              </a:lnSpc>
              <a:buFont typeface="Arial"/>
              <a:buChar char="•"/>
            </a:pPr>
            <a:r>
              <a:rPr lang="en-US" sz="3000" spc="162" dirty="0">
                <a:solidFill>
                  <a:srgbClr val="2D2119"/>
                </a:solidFill>
                <a:latin typeface="Arimo"/>
              </a:rPr>
              <a:t>Our body's main source of energy!​</a:t>
            </a:r>
          </a:p>
          <a:p>
            <a:pPr marL="647700" lvl="1" indent="-323850">
              <a:lnSpc>
                <a:spcPts val="4200"/>
              </a:lnSpc>
              <a:buFont typeface="Arial"/>
              <a:buChar char="•"/>
            </a:pPr>
            <a:r>
              <a:rPr lang="en-US" sz="3000" spc="162" dirty="0">
                <a:solidFill>
                  <a:srgbClr val="2D2119"/>
                </a:solidFill>
                <a:latin typeface="Arimo"/>
              </a:rPr>
              <a:t>Focus on eating more complex, fiber rich carbohydrate sources like fruits, vegetables, and whole grains and limiting simple sugars like soda, candy, cakes, etc.</a:t>
            </a:r>
            <a:endParaRPr lang="en-US" sz="3000" spc="162">
              <a:solidFill>
                <a:srgbClr val="2D2119"/>
              </a:solidFill>
              <a:latin typeface="Arimo"/>
              <a:ea typeface="Arimo"/>
              <a:cs typeface="Arimo"/>
            </a:endParaRPr>
          </a:p>
          <a:p>
            <a:pPr>
              <a:lnSpc>
                <a:spcPts val="4200"/>
              </a:lnSpc>
            </a:pPr>
            <a:endParaRPr lang="en-US" sz="3000" spc="162">
              <a:solidFill>
                <a:srgbClr val="2D2119"/>
              </a:solidFill>
              <a:latin typeface="Arimo"/>
            </a:endParaRPr>
          </a:p>
        </p:txBody>
      </p:sp>
      <p:sp>
        <p:nvSpPr>
          <p:cNvPr id="13" name="TextBox 13"/>
          <p:cNvSpPr txBox="1"/>
          <p:nvPr/>
        </p:nvSpPr>
        <p:spPr>
          <a:xfrm>
            <a:off x="5814763" y="1902862"/>
            <a:ext cx="10993782" cy="2249458"/>
          </a:xfrm>
          <a:prstGeom prst="rect">
            <a:avLst/>
          </a:prstGeom>
        </p:spPr>
        <p:txBody>
          <a:bodyPr lIns="0" tIns="0" rIns="0" bIns="0" rtlCol="0" anchor="t">
            <a:spAutoFit/>
          </a:bodyPr>
          <a:lstStyle/>
          <a:p>
            <a:pPr>
              <a:lnSpc>
                <a:spcPts val="9063"/>
              </a:lnSpc>
            </a:pPr>
            <a:r>
              <a:rPr lang="en-US" sz="6250" spc="556">
                <a:solidFill>
                  <a:srgbClr val="2D2119"/>
                </a:solidFill>
                <a:latin typeface="Raleway 2 Bold"/>
              </a:rPr>
              <a:t>REVIEW- CARBOHYDRATES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7297" y="1074880"/>
            <a:ext cx="4946700" cy="7698946"/>
            <a:chOff x="0" y="0"/>
            <a:chExt cx="6595600" cy="10265262"/>
          </a:xfrm>
        </p:grpSpPr>
        <p:pic>
          <p:nvPicPr>
            <p:cNvPr id="3" name="Picture 3"/>
            <p:cNvPicPr>
              <a:picLocks noChangeAspect="1"/>
            </p:cNvPicPr>
            <p:nvPr/>
          </p:nvPicPr>
          <p:blipFill>
            <a:blip r:embed="rId2"/>
            <a:srcRect l="28596" r="28596"/>
            <a:stretch>
              <a:fillRect/>
            </a:stretch>
          </p:blipFill>
          <p:spPr>
            <a:xfrm>
              <a:off x="0" y="0"/>
              <a:ext cx="6595600" cy="10265262"/>
            </a:xfrm>
            <a:prstGeom prst="rect">
              <a:avLst/>
            </a:prstGeom>
          </p:spPr>
        </p:pic>
      </p:grpSp>
      <p:grpSp>
        <p:nvGrpSpPr>
          <p:cNvPr id="4" name="Group 4"/>
          <p:cNvGrpSpPr/>
          <p:nvPr/>
        </p:nvGrpSpPr>
        <p:grpSpPr>
          <a:xfrm>
            <a:off x="13278595" y="0"/>
            <a:ext cx="3032694" cy="3108554"/>
            <a:chOff x="0" y="0"/>
            <a:chExt cx="4043591" cy="4144738"/>
          </a:xfrm>
        </p:grpSpPr>
        <p:pic>
          <p:nvPicPr>
            <p:cNvPr id="5" name="Picture 5"/>
            <p:cNvPicPr>
              <a:picLocks noChangeAspect="1"/>
            </p:cNvPicPr>
            <p:nvPr/>
          </p:nvPicPr>
          <p:blipFill>
            <a:blip r:embed="rId3"/>
            <a:srcRect l="17500" r="17500"/>
            <a:stretch>
              <a:fillRect/>
            </a:stretch>
          </p:blipFill>
          <p:spPr>
            <a:xfrm>
              <a:off x="0" y="0"/>
              <a:ext cx="4043591" cy="4144738"/>
            </a:xfrm>
            <a:prstGeom prst="rect">
              <a:avLst/>
            </a:prstGeom>
          </p:spPr>
        </p:pic>
      </p:grpSp>
      <p:grpSp>
        <p:nvGrpSpPr>
          <p:cNvPr id="6" name="Group 6"/>
          <p:cNvGrpSpPr/>
          <p:nvPr/>
        </p:nvGrpSpPr>
        <p:grpSpPr>
          <a:xfrm>
            <a:off x="13278595" y="3589223"/>
            <a:ext cx="3032694" cy="3108554"/>
            <a:chOff x="0" y="0"/>
            <a:chExt cx="4043591" cy="4144738"/>
          </a:xfrm>
        </p:grpSpPr>
        <p:pic>
          <p:nvPicPr>
            <p:cNvPr id="7" name="Picture 7"/>
            <p:cNvPicPr>
              <a:picLocks noChangeAspect="1"/>
            </p:cNvPicPr>
            <p:nvPr/>
          </p:nvPicPr>
          <p:blipFill>
            <a:blip r:embed="rId4"/>
            <a:srcRect l="10305" r="10305"/>
            <a:stretch>
              <a:fillRect/>
            </a:stretch>
          </p:blipFill>
          <p:spPr>
            <a:xfrm>
              <a:off x="0" y="0"/>
              <a:ext cx="4043591" cy="4144738"/>
            </a:xfrm>
            <a:prstGeom prst="rect">
              <a:avLst/>
            </a:prstGeom>
          </p:spPr>
        </p:pic>
      </p:grpSp>
      <p:grpSp>
        <p:nvGrpSpPr>
          <p:cNvPr id="8" name="Group 8"/>
          <p:cNvGrpSpPr/>
          <p:nvPr/>
        </p:nvGrpSpPr>
        <p:grpSpPr>
          <a:xfrm>
            <a:off x="13278595" y="7188436"/>
            <a:ext cx="3032694" cy="3108554"/>
            <a:chOff x="0" y="0"/>
            <a:chExt cx="4043591" cy="4144738"/>
          </a:xfrm>
        </p:grpSpPr>
        <p:pic>
          <p:nvPicPr>
            <p:cNvPr id="9" name="Picture 9"/>
            <p:cNvPicPr>
              <a:picLocks noChangeAspect="1"/>
            </p:cNvPicPr>
            <p:nvPr/>
          </p:nvPicPr>
          <p:blipFill>
            <a:blip r:embed="rId5"/>
            <a:srcRect l="12317" r="12317"/>
            <a:stretch>
              <a:fillRect/>
            </a:stretch>
          </p:blipFill>
          <p:spPr>
            <a:xfrm>
              <a:off x="0" y="0"/>
              <a:ext cx="4043591" cy="4144738"/>
            </a:xfrm>
            <a:prstGeom prst="rect">
              <a:avLst/>
            </a:prstGeom>
          </p:spPr>
        </p:pic>
      </p:grpSp>
      <p:grpSp>
        <p:nvGrpSpPr>
          <p:cNvPr id="10" name="Group 10"/>
          <p:cNvGrpSpPr/>
          <p:nvPr/>
        </p:nvGrpSpPr>
        <p:grpSpPr>
          <a:xfrm>
            <a:off x="4786063" y="1723671"/>
            <a:ext cx="14462264" cy="2769765"/>
            <a:chOff x="0" y="0"/>
            <a:chExt cx="5275873" cy="1010418"/>
          </a:xfrm>
        </p:grpSpPr>
        <p:sp>
          <p:nvSpPr>
            <p:cNvPr id="11" name="Freeform 11"/>
            <p:cNvSpPr/>
            <p:nvPr/>
          </p:nvSpPr>
          <p:spPr>
            <a:xfrm>
              <a:off x="0" y="0"/>
              <a:ext cx="5275873" cy="1010418"/>
            </a:xfrm>
            <a:custGeom>
              <a:avLst/>
              <a:gdLst/>
              <a:ahLst/>
              <a:cxnLst/>
              <a:rect l="l" t="t" r="r" b="b"/>
              <a:pathLst>
                <a:path w="5275873" h="1010418">
                  <a:moveTo>
                    <a:pt x="0" y="0"/>
                  </a:moveTo>
                  <a:lnTo>
                    <a:pt x="5275873" y="0"/>
                  </a:lnTo>
                  <a:lnTo>
                    <a:pt x="5275873" y="1010418"/>
                  </a:lnTo>
                  <a:lnTo>
                    <a:pt x="0" y="1010418"/>
                  </a:lnTo>
                  <a:close/>
                </a:path>
              </a:pathLst>
            </a:custGeom>
            <a:solidFill>
              <a:srgbClr val="C9C2AF">
                <a:alpha val="83922"/>
              </a:srgbClr>
            </a:solidFill>
          </p:spPr>
        </p:sp>
      </p:grpSp>
      <p:sp>
        <p:nvSpPr>
          <p:cNvPr id="12" name="TextBox 12"/>
          <p:cNvSpPr txBox="1"/>
          <p:nvPr/>
        </p:nvSpPr>
        <p:spPr>
          <a:xfrm>
            <a:off x="5814763" y="4848153"/>
            <a:ext cx="7079630" cy="4800600"/>
          </a:xfrm>
          <a:prstGeom prst="rect">
            <a:avLst/>
          </a:prstGeom>
        </p:spPr>
        <p:txBody>
          <a:bodyPr lIns="0" tIns="0" rIns="0" bIns="0" rtlCol="0" anchor="t">
            <a:spAutoFit/>
          </a:bodyPr>
          <a:lstStyle/>
          <a:p>
            <a:pPr marL="647700" lvl="1" indent="-323850">
              <a:lnSpc>
                <a:spcPts val="4200"/>
              </a:lnSpc>
              <a:buFont typeface="Arial"/>
              <a:buChar char="•"/>
            </a:pPr>
            <a:r>
              <a:rPr lang="en-US" sz="3000" spc="162">
                <a:solidFill>
                  <a:srgbClr val="2D2119"/>
                </a:solidFill>
                <a:latin typeface="Arimo"/>
              </a:rPr>
              <a:t>Made up of smaller molecules called amino acids​</a:t>
            </a:r>
          </a:p>
          <a:p>
            <a:pPr marL="647700" lvl="1" indent="-323850">
              <a:lnSpc>
                <a:spcPts val="4200"/>
              </a:lnSpc>
              <a:buFont typeface="Arial"/>
              <a:buChar char="•"/>
            </a:pPr>
            <a:r>
              <a:rPr lang="en-US" sz="3000" spc="162">
                <a:solidFill>
                  <a:srgbClr val="2D2119"/>
                </a:solidFill>
                <a:latin typeface="Arimo"/>
              </a:rPr>
              <a:t>20 total, need to get the 9 essential amino acids from our diet!​</a:t>
            </a:r>
          </a:p>
          <a:p>
            <a:pPr marL="647700" lvl="1" indent="-323850">
              <a:lnSpc>
                <a:spcPts val="4200"/>
              </a:lnSpc>
              <a:buFont typeface="Arial"/>
              <a:buChar char="•"/>
            </a:pPr>
            <a:r>
              <a:rPr lang="en-US" sz="3000" spc="162">
                <a:solidFill>
                  <a:srgbClr val="2D2119"/>
                </a:solidFill>
                <a:latin typeface="Arimo"/>
              </a:rPr>
              <a:t>Both plant and animal sources of protein are an important part of a healthy diet</a:t>
            </a:r>
          </a:p>
          <a:p>
            <a:pPr>
              <a:lnSpc>
                <a:spcPts val="4200"/>
              </a:lnSpc>
            </a:pPr>
            <a:endParaRPr lang="en-US" sz="3000" spc="162">
              <a:solidFill>
                <a:srgbClr val="2D2119"/>
              </a:solidFill>
              <a:latin typeface="Arimo"/>
            </a:endParaRPr>
          </a:p>
        </p:txBody>
      </p:sp>
      <p:sp>
        <p:nvSpPr>
          <p:cNvPr id="13" name="TextBox 13"/>
          <p:cNvSpPr txBox="1"/>
          <p:nvPr/>
        </p:nvSpPr>
        <p:spPr>
          <a:xfrm>
            <a:off x="5814763" y="1902862"/>
            <a:ext cx="10993782" cy="2249458"/>
          </a:xfrm>
          <a:prstGeom prst="rect">
            <a:avLst/>
          </a:prstGeom>
        </p:spPr>
        <p:txBody>
          <a:bodyPr lIns="0" tIns="0" rIns="0" bIns="0" rtlCol="0" anchor="t">
            <a:spAutoFit/>
          </a:bodyPr>
          <a:lstStyle/>
          <a:p>
            <a:pPr>
              <a:lnSpc>
                <a:spcPts val="9063"/>
              </a:lnSpc>
            </a:pPr>
            <a:r>
              <a:rPr lang="en-US" sz="6250" spc="556">
                <a:solidFill>
                  <a:srgbClr val="2D2119"/>
                </a:solidFill>
                <a:latin typeface="Raleway 2 Bold"/>
              </a:rPr>
              <a:t>REVIEW- </a:t>
            </a:r>
          </a:p>
          <a:p>
            <a:pPr>
              <a:lnSpc>
                <a:spcPts val="9063"/>
              </a:lnSpc>
            </a:pPr>
            <a:r>
              <a:rPr lang="en-US" sz="6250" spc="556">
                <a:solidFill>
                  <a:srgbClr val="2D2119"/>
                </a:solidFill>
                <a:latin typeface="Raleway 2 Bold"/>
              </a:rPr>
              <a:t>PROTEINS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7297" y="1074880"/>
            <a:ext cx="4946700" cy="7698946"/>
            <a:chOff x="0" y="0"/>
            <a:chExt cx="6595600" cy="10265262"/>
          </a:xfrm>
        </p:grpSpPr>
        <p:pic>
          <p:nvPicPr>
            <p:cNvPr id="3" name="Picture 3"/>
            <p:cNvPicPr>
              <a:picLocks noChangeAspect="1"/>
            </p:cNvPicPr>
            <p:nvPr/>
          </p:nvPicPr>
          <p:blipFill>
            <a:blip r:embed="rId2"/>
            <a:srcRect l="28596" r="28596"/>
            <a:stretch>
              <a:fillRect/>
            </a:stretch>
          </p:blipFill>
          <p:spPr>
            <a:xfrm>
              <a:off x="0" y="0"/>
              <a:ext cx="6595600" cy="10265262"/>
            </a:xfrm>
            <a:prstGeom prst="rect">
              <a:avLst/>
            </a:prstGeom>
          </p:spPr>
        </p:pic>
      </p:grpSp>
      <p:grpSp>
        <p:nvGrpSpPr>
          <p:cNvPr id="4" name="Group 4"/>
          <p:cNvGrpSpPr/>
          <p:nvPr/>
        </p:nvGrpSpPr>
        <p:grpSpPr>
          <a:xfrm>
            <a:off x="13278595" y="0"/>
            <a:ext cx="3032694" cy="3108554"/>
            <a:chOff x="0" y="0"/>
            <a:chExt cx="4043591" cy="4144738"/>
          </a:xfrm>
        </p:grpSpPr>
        <p:pic>
          <p:nvPicPr>
            <p:cNvPr id="5" name="Picture 5"/>
            <p:cNvPicPr>
              <a:picLocks noChangeAspect="1"/>
            </p:cNvPicPr>
            <p:nvPr/>
          </p:nvPicPr>
          <p:blipFill>
            <a:blip r:embed="rId3"/>
            <a:srcRect l="25911" r="9089"/>
            <a:stretch>
              <a:fillRect/>
            </a:stretch>
          </p:blipFill>
          <p:spPr>
            <a:xfrm>
              <a:off x="0" y="0"/>
              <a:ext cx="4043591" cy="4144738"/>
            </a:xfrm>
            <a:prstGeom prst="rect">
              <a:avLst/>
            </a:prstGeom>
          </p:spPr>
        </p:pic>
      </p:grpSp>
      <p:grpSp>
        <p:nvGrpSpPr>
          <p:cNvPr id="6" name="Group 6"/>
          <p:cNvGrpSpPr/>
          <p:nvPr/>
        </p:nvGrpSpPr>
        <p:grpSpPr>
          <a:xfrm>
            <a:off x="13278595" y="3589223"/>
            <a:ext cx="3032694" cy="3108554"/>
            <a:chOff x="0" y="0"/>
            <a:chExt cx="4043591" cy="4144738"/>
          </a:xfrm>
        </p:grpSpPr>
        <p:pic>
          <p:nvPicPr>
            <p:cNvPr id="7" name="Picture 7"/>
            <p:cNvPicPr>
              <a:picLocks noChangeAspect="1"/>
            </p:cNvPicPr>
            <p:nvPr/>
          </p:nvPicPr>
          <p:blipFill>
            <a:blip r:embed="rId4"/>
            <a:srcRect l="13415" r="13415"/>
            <a:stretch>
              <a:fillRect/>
            </a:stretch>
          </p:blipFill>
          <p:spPr>
            <a:xfrm>
              <a:off x="0" y="0"/>
              <a:ext cx="4043591" cy="4144738"/>
            </a:xfrm>
            <a:prstGeom prst="rect">
              <a:avLst/>
            </a:prstGeom>
          </p:spPr>
        </p:pic>
      </p:grpSp>
      <p:grpSp>
        <p:nvGrpSpPr>
          <p:cNvPr id="8" name="Group 8"/>
          <p:cNvGrpSpPr/>
          <p:nvPr/>
        </p:nvGrpSpPr>
        <p:grpSpPr>
          <a:xfrm>
            <a:off x="13278595" y="7188436"/>
            <a:ext cx="3032694" cy="3108554"/>
            <a:chOff x="0" y="0"/>
            <a:chExt cx="4043591" cy="4144738"/>
          </a:xfrm>
        </p:grpSpPr>
        <p:pic>
          <p:nvPicPr>
            <p:cNvPr id="9" name="Picture 9"/>
            <p:cNvPicPr>
              <a:picLocks noChangeAspect="1"/>
            </p:cNvPicPr>
            <p:nvPr/>
          </p:nvPicPr>
          <p:blipFill>
            <a:blip r:embed="rId5"/>
            <a:srcRect l="17480" r="17480"/>
            <a:stretch>
              <a:fillRect/>
            </a:stretch>
          </p:blipFill>
          <p:spPr>
            <a:xfrm>
              <a:off x="0" y="0"/>
              <a:ext cx="4043591" cy="4144738"/>
            </a:xfrm>
            <a:prstGeom prst="rect">
              <a:avLst/>
            </a:prstGeom>
          </p:spPr>
        </p:pic>
      </p:grpSp>
      <p:grpSp>
        <p:nvGrpSpPr>
          <p:cNvPr id="10" name="Group 10"/>
          <p:cNvGrpSpPr/>
          <p:nvPr/>
        </p:nvGrpSpPr>
        <p:grpSpPr>
          <a:xfrm>
            <a:off x="4786063" y="1723671"/>
            <a:ext cx="14462264" cy="2769765"/>
            <a:chOff x="0" y="0"/>
            <a:chExt cx="5275873" cy="1010418"/>
          </a:xfrm>
        </p:grpSpPr>
        <p:sp>
          <p:nvSpPr>
            <p:cNvPr id="11" name="Freeform 11"/>
            <p:cNvSpPr/>
            <p:nvPr/>
          </p:nvSpPr>
          <p:spPr>
            <a:xfrm>
              <a:off x="0" y="0"/>
              <a:ext cx="5275873" cy="1010418"/>
            </a:xfrm>
            <a:custGeom>
              <a:avLst/>
              <a:gdLst/>
              <a:ahLst/>
              <a:cxnLst/>
              <a:rect l="l" t="t" r="r" b="b"/>
              <a:pathLst>
                <a:path w="5275873" h="1010418">
                  <a:moveTo>
                    <a:pt x="0" y="0"/>
                  </a:moveTo>
                  <a:lnTo>
                    <a:pt x="5275873" y="0"/>
                  </a:lnTo>
                  <a:lnTo>
                    <a:pt x="5275873" y="1010418"/>
                  </a:lnTo>
                  <a:lnTo>
                    <a:pt x="0" y="1010418"/>
                  </a:lnTo>
                  <a:close/>
                </a:path>
              </a:pathLst>
            </a:custGeom>
            <a:solidFill>
              <a:srgbClr val="C9C2AF">
                <a:alpha val="83922"/>
              </a:srgbClr>
            </a:solidFill>
          </p:spPr>
        </p:sp>
      </p:grpSp>
      <p:sp>
        <p:nvSpPr>
          <p:cNvPr id="12" name="TextBox 12"/>
          <p:cNvSpPr txBox="1"/>
          <p:nvPr/>
        </p:nvSpPr>
        <p:spPr>
          <a:xfrm>
            <a:off x="5814763" y="4848153"/>
            <a:ext cx="7079630" cy="3184526"/>
          </a:xfrm>
          <a:prstGeom prst="rect">
            <a:avLst/>
          </a:prstGeom>
        </p:spPr>
        <p:txBody>
          <a:bodyPr lIns="0" tIns="0" rIns="0" bIns="0" rtlCol="0" anchor="t">
            <a:spAutoFit/>
          </a:bodyPr>
          <a:lstStyle/>
          <a:p>
            <a:pPr marL="647700" lvl="1" indent="-323850">
              <a:lnSpc>
                <a:spcPts val="4200"/>
              </a:lnSpc>
              <a:buFont typeface="Arial"/>
              <a:buChar char="•"/>
            </a:pPr>
            <a:r>
              <a:rPr lang="en-US" sz="3000" spc="162" dirty="0">
                <a:solidFill>
                  <a:srgbClr val="2D2119"/>
                </a:solidFill>
                <a:latin typeface="Arimo"/>
              </a:rPr>
              <a:t>Avoid the trans fats, limit the saturated fats, and eat more essential polyunsaturated fats!</a:t>
            </a:r>
            <a:endParaRPr lang="en-US" dirty="0"/>
          </a:p>
          <a:p>
            <a:pPr marL="647700" lvl="1" indent="-323850">
              <a:lnSpc>
                <a:spcPts val="4200"/>
              </a:lnSpc>
              <a:buFont typeface="Arial"/>
              <a:buChar char="•"/>
            </a:pPr>
            <a:r>
              <a:rPr lang="en-US" sz="3000" spc="162" dirty="0">
                <a:solidFill>
                  <a:srgbClr val="2D2119"/>
                </a:solidFill>
                <a:latin typeface="Arimo"/>
              </a:rPr>
              <a:t>Fats help to transport vitamins and build the walls of our cells.</a:t>
            </a:r>
            <a:endParaRPr lang="en-US" sz="3000" spc="162" dirty="0">
              <a:solidFill>
                <a:srgbClr val="2D2119"/>
              </a:solidFill>
              <a:latin typeface="Arimo"/>
              <a:ea typeface="Arimo"/>
              <a:cs typeface="Arimo"/>
            </a:endParaRPr>
          </a:p>
          <a:p>
            <a:pPr>
              <a:lnSpc>
                <a:spcPts val="4200"/>
              </a:lnSpc>
            </a:pPr>
            <a:endParaRPr lang="en-US" sz="3000" spc="162">
              <a:solidFill>
                <a:srgbClr val="2D2119"/>
              </a:solidFill>
              <a:latin typeface="Arimo"/>
            </a:endParaRPr>
          </a:p>
        </p:txBody>
      </p:sp>
      <p:sp>
        <p:nvSpPr>
          <p:cNvPr id="13" name="TextBox 13"/>
          <p:cNvSpPr txBox="1"/>
          <p:nvPr/>
        </p:nvSpPr>
        <p:spPr>
          <a:xfrm>
            <a:off x="5814763" y="1902862"/>
            <a:ext cx="10993782" cy="2249458"/>
          </a:xfrm>
          <a:prstGeom prst="rect">
            <a:avLst/>
          </a:prstGeom>
        </p:spPr>
        <p:txBody>
          <a:bodyPr lIns="0" tIns="0" rIns="0" bIns="0" rtlCol="0" anchor="t">
            <a:spAutoFit/>
          </a:bodyPr>
          <a:lstStyle/>
          <a:p>
            <a:pPr>
              <a:lnSpc>
                <a:spcPts val="9063"/>
              </a:lnSpc>
            </a:pPr>
            <a:r>
              <a:rPr lang="en-US" sz="6250" spc="556">
                <a:solidFill>
                  <a:srgbClr val="2D2119"/>
                </a:solidFill>
                <a:latin typeface="Raleway 2 Bold"/>
              </a:rPr>
              <a:t>REVIEW- </a:t>
            </a:r>
          </a:p>
          <a:p>
            <a:pPr>
              <a:lnSpc>
                <a:spcPts val="9063"/>
              </a:lnSpc>
            </a:pPr>
            <a:r>
              <a:rPr lang="en-US" sz="6250" spc="556">
                <a:solidFill>
                  <a:srgbClr val="2D2119"/>
                </a:solidFill>
                <a:latin typeface="Raleway 2 Bold"/>
              </a:rPr>
              <a:t>FATS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7297" y="1074880"/>
            <a:ext cx="4946700" cy="7698946"/>
            <a:chOff x="0" y="0"/>
            <a:chExt cx="6595600" cy="10265262"/>
          </a:xfrm>
        </p:grpSpPr>
        <p:pic>
          <p:nvPicPr>
            <p:cNvPr id="3" name="Picture 3"/>
            <p:cNvPicPr>
              <a:picLocks noChangeAspect="1"/>
            </p:cNvPicPr>
            <p:nvPr/>
          </p:nvPicPr>
          <p:blipFill>
            <a:blip r:embed="rId2"/>
            <a:srcRect l="43796" r="13396"/>
            <a:stretch>
              <a:fillRect/>
            </a:stretch>
          </p:blipFill>
          <p:spPr>
            <a:xfrm>
              <a:off x="0" y="0"/>
              <a:ext cx="6595600" cy="10265262"/>
            </a:xfrm>
            <a:prstGeom prst="rect">
              <a:avLst/>
            </a:prstGeom>
          </p:spPr>
        </p:pic>
      </p:grpSp>
      <p:grpSp>
        <p:nvGrpSpPr>
          <p:cNvPr id="4" name="Group 4"/>
          <p:cNvGrpSpPr/>
          <p:nvPr/>
        </p:nvGrpSpPr>
        <p:grpSpPr>
          <a:xfrm>
            <a:off x="4786063" y="1723671"/>
            <a:ext cx="14462264" cy="2769765"/>
            <a:chOff x="0" y="0"/>
            <a:chExt cx="5275873" cy="1010418"/>
          </a:xfrm>
        </p:grpSpPr>
        <p:sp>
          <p:nvSpPr>
            <p:cNvPr id="5" name="Freeform 5"/>
            <p:cNvSpPr/>
            <p:nvPr/>
          </p:nvSpPr>
          <p:spPr>
            <a:xfrm>
              <a:off x="0" y="0"/>
              <a:ext cx="5275873" cy="1010418"/>
            </a:xfrm>
            <a:custGeom>
              <a:avLst/>
              <a:gdLst/>
              <a:ahLst/>
              <a:cxnLst/>
              <a:rect l="l" t="t" r="r" b="b"/>
              <a:pathLst>
                <a:path w="5275873" h="1010418">
                  <a:moveTo>
                    <a:pt x="0" y="0"/>
                  </a:moveTo>
                  <a:lnTo>
                    <a:pt x="5275873" y="0"/>
                  </a:lnTo>
                  <a:lnTo>
                    <a:pt x="5275873" y="1010418"/>
                  </a:lnTo>
                  <a:lnTo>
                    <a:pt x="0" y="1010418"/>
                  </a:lnTo>
                  <a:close/>
                </a:path>
              </a:pathLst>
            </a:custGeom>
            <a:solidFill>
              <a:srgbClr val="C9C2AF">
                <a:alpha val="83922"/>
              </a:srgbClr>
            </a:solidFill>
          </p:spPr>
        </p:sp>
      </p:grpSp>
      <p:sp>
        <p:nvSpPr>
          <p:cNvPr id="6" name="TextBox 6"/>
          <p:cNvSpPr txBox="1"/>
          <p:nvPr/>
        </p:nvSpPr>
        <p:spPr>
          <a:xfrm>
            <a:off x="5814763" y="4848153"/>
            <a:ext cx="11276910" cy="3723135"/>
          </a:xfrm>
          <a:prstGeom prst="rect">
            <a:avLst/>
          </a:prstGeom>
        </p:spPr>
        <p:txBody>
          <a:bodyPr wrap="square" lIns="0" tIns="0" rIns="0" bIns="0" rtlCol="0" anchor="t">
            <a:spAutoFit/>
          </a:bodyPr>
          <a:lstStyle/>
          <a:p>
            <a:pPr marL="647700" lvl="1" indent="-323850">
              <a:lnSpc>
                <a:spcPts val="4200"/>
              </a:lnSpc>
              <a:buFont typeface="Arial"/>
              <a:buChar char="•"/>
            </a:pPr>
            <a:r>
              <a:rPr lang="en-US" sz="3000" spc="162" dirty="0">
                <a:solidFill>
                  <a:srgbClr val="2D2119"/>
                </a:solidFill>
                <a:latin typeface="Arimo"/>
              </a:rPr>
              <a:t>Different bodies have different needs!​</a:t>
            </a:r>
          </a:p>
          <a:p>
            <a:pPr marL="647700" lvl="1" indent="-323850">
              <a:lnSpc>
                <a:spcPts val="4200"/>
              </a:lnSpc>
              <a:buFont typeface="Arial"/>
              <a:buChar char="•"/>
            </a:pPr>
            <a:r>
              <a:rPr lang="en-US" sz="3000" spc="162" dirty="0">
                <a:solidFill>
                  <a:srgbClr val="2D2119"/>
                </a:solidFill>
                <a:latin typeface="Arimo"/>
              </a:rPr>
              <a:t>Healthy eating can help to promote a healthier world. ​</a:t>
            </a:r>
            <a:endParaRPr lang="en-US" sz="3000" spc="162" dirty="0">
              <a:solidFill>
                <a:srgbClr val="2D2119"/>
              </a:solidFill>
              <a:latin typeface="Arimo"/>
              <a:ea typeface="Arimo"/>
              <a:cs typeface="Arimo"/>
            </a:endParaRPr>
          </a:p>
          <a:p>
            <a:pPr marL="647700" lvl="1" indent="-323850">
              <a:lnSpc>
                <a:spcPts val="4200"/>
              </a:lnSpc>
              <a:buFont typeface="Arial"/>
              <a:buChar char="•"/>
            </a:pPr>
            <a:r>
              <a:rPr lang="en-US" sz="3000" spc="162" dirty="0">
                <a:solidFill>
                  <a:srgbClr val="2D2119"/>
                </a:solidFill>
                <a:latin typeface="Arimo"/>
              </a:rPr>
              <a:t>Watch out for tricky nutrition labels:​</a:t>
            </a:r>
            <a:endParaRPr lang="en-US" sz="3000" spc="162" dirty="0">
              <a:solidFill>
                <a:srgbClr val="2D2119"/>
              </a:solidFill>
              <a:latin typeface="Arimo"/>
              <a:ea typeface="Arimo"/>
              <a:cs typeface="Arimo"/>
            </a:endParaRPr>
          </a:p>
          <a:p>
            <a:pPr marL="1104900" lvl="2" indent="-323850">
              <a:lnSpc>
                <a:spcPts val="4200"/>
              </a:lnSpc>
              <a:buFont typeface="Arial"/>
              <a:buChar char="•"/>
            </a:pPr>
            <a:r>
              <a:rPr lang="en-US" sz="3000" spc="162" dirty="0">
                <a:solidFill>
                  <a:srgbClr val="2D2119"/>
                </a:solidFill>
                <a:latin typeface="Arimo"/>
              </a:rPr>
              <a:t>Check serving size.​</a:t>
            </a:r>
            <a:endParaRPr lang="en-US" sz="3000" spc="162" dirty="0">
              <a:solidFill>
                <a:srgbClr val="2D2119"/>
              </a:solidFill>
              <a:latin typeface="Arimo"/>
              <a:ea typeface="Arimo"/>
              <a:cs typeface="Arimo"/>
            </a:endParaRPr>
          </a:p>
          <a:p>
            <a:pPr marL="1104900" lvl="2" indent="-323850">
              <a:lnSpc>
                <a:spcPts val="4200"/>
              </a:lnSpc>
              <a:buFont typeface="Arial"/>
              <a:buChar char="•"/>
            </a:pPr>
            <a:r>
              <a:rPr lang="en-US" sz="3000" spc="162" dirty="0">
                <a:solidFill>
                  <a:srgbClr val="2D2119"/>
                </a:solidFill>
                <a:latin typeface="Arimo"/>
              </a:rPr>
              <a:t>Check for high amounts of saturated fats, added sugars, or low amounts of vitamins, minerals, or fiber</a:t>
            </a:r>
            <a:endParaRPr lang="en-US" sz="3000" spc="162" dirty="0">
              <a:solidFill>
                <a:srgbClr val="2D2119"/>
              </a:solidFill>
              <a:latin typeface="Arimo"/>
              <a:ea typeface="Arimo"/>
              <a:cs typeface="Arimo"/>
            </a:endParaRPr>
          </a:p>
          <a:p>
            <a:pPr>
              <a:lnSpc>
                <a:spcPts val="4200"/>
              </a:lnSpc>
            </a:pPr>
            <a:endParaRPr lang="en-US" sz="3000" spc="162">
              <a:solidFill>
                <a:srgbClr val="2D2119"/>
              </a:solidFill>
              <a:latin typeface="Arimo"/>
            </a:endParaRPr>
          </a:p>
        </p:txBody>
      </p:sp>
      <p:sp>
        <p:nvSpPr>
          <p:cNvPr id="7" name="TextBox 7"/>
          <p:cNvSpPr txBox="1"/>
          <p:nvPr/>
        </p:nvSpPr>
        <p:spPr>
          <a:xfrm>
            <a:off x="5814763" y="1902862"/>
            <a:ext cx="10993782" cy="2249458"/>
          </a:xfrm>
          <a:prstGeom prst="rect">
            <a:avLst/>
          </a:prstGeom>
        </p:spPr>
        <p:txBody>
          <a:bodyPr lIns="0" tIns="0" rIns="0" bIns="0" rtlCol="0" anchor="t">
            <a:spAutoFit/>
          </a:bodyPr>
          <a:lstStyle/>
          <a:p>
            <a:pPr>
              <a:lnSpc>
                <a:spcPts val="9063"/>
              </a:lnSpc>
            </a:pPr>
            <a:r>
              <a:rPr lang="en-US" sz="6250" spc="556">
                <a:solidFill>
                  <a:srgbClr val="2D2119"/>
                </a:solidFill>
                <a:latin typeface="Raleway 2 Bold"/>
              </a:rPr>
              <a:t>REVIEW- </a:t>
            </a:r>
          </a:p>
          <a:p>
            <a:pPr>
              <a:lnSpc>
                <a:spcPts val="9063"/>
              </a:lnSpc>
            </a:pPr>
            <a:r>
              <a:rPr lang="en-US" sz="6250" spc="556">
                <a:solidFill>
                  <a:srgbClr val="2D2119"/>
                </a:solidFill>
                <a:latin typeface="Raleway 2 Bold"/>
              </a:rPr>
              <a:t>FOOD &amp; YOU</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7297" y="1074880"/>
            <a:ext cx="4946700" cy="7698946"/>
            <a:chOff x="0" y="0"/>
            <a:chExt cx="6595600" cy="10265262"/>
          </a:xfrm>
        </p:grpSpPr>
        <p:pic>
          <p:nvPicPr>
            <p:cNvPr id="3" name="Picture 3"/>
            <p:cNvPicPr>
              <a:picLocks noChangeAspect="1"/>
            </p:cNvPicPr>
            <p:nvPr/>
          </p:nvPicPr>
          <p:blipFill>
            <a:blip r:embed="rId2"/>
            <a:srcRect l="28716" r="28716"/>
            <a:stretch>
              <a:fillRect/>
            </a:stretch>
          </p:blipFill>
          <p:spPr>
            <a:xfrm>
              <a:off x="0" y="0"/>
              <a:ext cx="6595600" cy="10265262"/>
            </a:xfrm>
            <a:prstGeom prst="rect">
              <a:avLst/>
            </a:prstGeom>
          </p:spPr>
        </p:pic>
      </p:grpSp>
      <p:grpSp>
        <p:nvGrpSpPr>
          <p:cNvPr id="4" name="Group 4"/>
          <p:cNvGrpSpPr/>
          <p:nvPr/>
        </p:nvGrpSpPr>
        <p:grpSpPr>
          <a:xfrm>
            <a:off x="4786063" y="1723671"/>
            <a:ext cx="14462264" cy="2769765"/>
            <a:chOff x="0" y="0"/>
            <a:chExt cx="5275873" cy="1010418"/>
          </a:xfrm>
        </p:grpSpPr>
        <p:sp>
          <p:nvSpPr>
            <p:cNvPr id="5" name="Freeform 5"/>
            <p:cNvSpPr/>
            <p:nvPr/>
          </p:nvSpPr>
          <p:spPr>
            <a:xfrm>
              <a:off x="0" y="0"/>
              <a:ext cx="5275873" cy="1010418"/>
            </a:xfrm>
            <a:custGeom>
              <a:avLst/>
              <a:gdLst/>
              <a:ahLst/>
              <a:cxnLst/>
              <a:rect l="l" t="t" r="r" b="b"/>
              <a:pathLst>
                <a:path w="5275873" h="1010418">
                  <a:moveTo>
                    <a:pt x="0" y="0"/>
                  </a:moveTo>
                  <a:lnTo>
                    <a:pt x="5275873" y="0"/>
                  </a:lnTo>
                  <a:lnTo>
                    <a:pt x="5275873" y="1010418"/>
                  </a:lnTo>
                  <a:lnTo>
                    <a:pt x="0" y="1010418"/>
                  </a:lnTo>
                  <a:close/>
                </a:path>
              </a:pathLst>
            </a:custGeom>
            <a:solidFill>
              <a:srgbClr val="C9C2AF">
                <a:alpha val="83922"/>
              </a:srgbClr>
            </a:solidFill>
          </p:spPr>
        </p:sp>
      </p:grpSp>
      <p:sp>
        <p:nvSpPr>
          <p:cNvPr id="6" name="TextBox 6"/>
          <p:cNvSpPr txBox="1"/>
          <p:nvPr/>
        </p:nvSpPr>
        <p:spPr>
          <a:xfrm>
            <a:off x="5814763" y="4848153"/>
            <a:ext cx="10993782" cy="2107308"/>
          </a:xfrm>
          <a:prstGeom prst="rect">
            <a:avLst/>
          </a:prstGeom>
        </p:spPr>
        <p:txBody>
          <a:bodyPr lIns="0" tIns="0" rIns="0" bIns="0" rtlCol="0" anchor="t">
            <a:spAutoFit/>
          </a:bodyPr>
          <a:lstStyle/>
          <a:p>
            <a:pPr marL="647700" lvl="1" indent="-323850">
              <a:lnSpc>
                <a:spcPts val="4200"/>
              </a:lnSpc>
              <a:buFont typeface="Arial"/>
              <a:buChar char="•"/>
            </a:pPr>
            <a:r>
              <a:rPr lang="en-US" sz="3000" spc="162" dirty="0">
                <a:solidFill>
                  <a:srgbClr val="2D2119"/>
                </a:solidFill>
                <a:latin typeface="Arimo"/>
              </a:rPr>
              <a:t>Always double check information that ​you find.​</a:t>
            </a:r>
          </a:p>
          <a:p>
            <a:pPr marL="647700" lvl="1" indent="-323850">
              <a:lnSpc>
                <a:spcPts val="4200"/>
              </a:lnSpc>
              <a:buFont typeface="Arial"/>
              <a:buChar char="•"/>
            </a:pPr>
            <a:r>
              <a:rPr lang="en-US" sz="3000" spc="162" dirty="0">
                <a:solidFill>
                  <a:srgbClr val="2D2119"/>
                </a:solidFill>
                <a:latin typeface="Arimo"/>
              </a:rPr>
              <a:t>Can be a great way to find recipes and exercise routines you can do at home. </a:t>
            </a:r>
          </a:p>
          <a:p>
            <a:pPr>
              <a:lnSpc>
                <a:spcPts val="4200"/>
              </a:lnSpc>
            </a:pPr>
            <a:endParaRPr lang="en-US" sz="3000" spc="162">
              <a:solidFill>
                <a:srgbClr val="2D2119"/>
              </a:solidFill>
              <a:latin typeface="Arimo"/>
            </a:endParaRPr>
          </a:p>
        </p:txBody>
      </p:sp>
      <p:sp>
        <p:nvSpPr>
          <p:cNvPr id="7" name="TextBox 7"/>
          <p:cNvSpPr txBox="1"/>
          <p:nvPr/>
        </p:nvSpPr>
        <p:spPr>
          <a:xfrm>
            <a:off x="5814763" y="1921912"/>
            <a:ext cx="10993782" cy="1970058"/>
          </a:xfrm>
          <a:prstGeom prst="rect">
            <a:avLst/>
          </a:prstGeom>
        </p:spPr>
        <p:txBody>
          <a:bodyPr lIns="0" tIns="0" rIns="0" bIns="0" rtlCol="0" anchor="t">
            <a:spAutoFit/>
          </a:bodyPr>
          <a:lstStyle/>
          <a:p>
            <a:pPr>
              <a:lnSpc>
                <a:spcPts val="7903"/>
              </a:lnSpc>
            </a:pPr>
            <a:r>
              <a:rPr lang="en-US" sz="5450" spc="485">
                <a:solidFill>
                  <a:srgbClr val="2D2119"/>
                </a:solidFill>
                <a:latin typeface="Raleway 2 Bold"/>
              </a:rPr>
              <a:t>REVIEW- </a:t>
            </a:r>
          </a:p>
          <a:p>
            <a:pPr>
              <a:lnSpc>
                <a:spcPts val="7903"/>
              </a:lnSpc>
            </a:pPr>
            <a:r>
              <a:rPr lang="en-US" sz="5450" spc="485">
                <a:solidFill>
                  <a:srgbClr val="2D2119"/>
                </a:solidFill>
                <a:latin typeface="Raleway 2 Bold"/>
              </a:rPr>
              <a:t>SOCIAL MEDIA &amp; NUTRITION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91536" y="5234380"/>
            <a:ext cx="8243627" cy="8047841"/>
          </a:xfrm>
          <a:custGeom>
            <a:avLst/>
            <a:gdLst/>
            <a:ahLst/>
            <a:cxnLst/>
            <a:rect l="l" t="t" r="r" b="b"/>
            <a:pathLst>
              <a:path w="8243627" h="8047841">
                <a:moveTo>
                  <a:pt x="0" y="0"/>
                </a:moveTo>
                <a:lnTo>
                  <a:pt x="8243626" y="0"/>
                </a:lnTo>
                <a:lnTo>
                  <a:pt x="8243626" y="8047840"/>
                </a:lnTo>
                <a:lnTo>
                  <a:pt x="0" y="8047840"/>
                </a:lnTo>
                <a:lnTo>
                  <a:pt x="0" y="0"/>
                </a:lnTo>
                <a:close/>
              </a:path>
            </a:pathLst>
          </a:custGeom>
          <a:blipFill>
            <a:blip r:embed="rId2">
              <a:alphaModFix amt="51000"/>
            </a:blip>
            <a:stretch>
              <a:fillRect/>
            </a:stretch>
          </a:blipFill>
        </p:spPr>
      </p:sp>
      <p:sp>
        <p:nvSpPr>
          <p:cNvPr id="3" name="Freeform 3"/>
          <p:cNvSpPr/>
          <p:nvPr/>
        </p:nvSpPr>
        <p:spPr>
          <a:xfrm>
            <a:off x="9144000" y="3375571"/>
            <a:ext cx="5211529" cy="5264171"/>
          </a:xfrm>
          <a:custGeom>
            <a:avLst/>
            <a:gdLst/>
            <a:ahLst/>
            <a:cxnLst/>
            <a:rect l="l" t="t" r="r" b="b"/>
            <a:pathLst>
              <a:path w="5211529" h="5264171">
                <a:moveTo>
                  <a:pt x="0" y="0"/>
                </a:moveTo>
                <a:lnTo>
                  <a:pt x="5211529" y="0"/>
                </a:lnTo>
                <a:lnTo>
                  <a:pt x="5211529" y="5264170"/>
                </a:lnTo>
                <a:lnTo>
                  <a:pt x="0" y="5264170"/>
                </a:lnTo>
                <a:lnTo>
                  <a:pt x="0" y="0"/>
                </a:lnTo>
                <a:close/>
              </a:path>
            </a:pathLst>
          </a:custGeom>
          <a:blipFill>
            <a:blip r:embed="rId3"/>
            <a:stretch>
              <a:fillRect/>
            </a:stretch>
          </a:blipFill>
        </p:spPr>
      </p:sp>
      <p:sp>
        <p:nvSpPr>
          <p:cNvPr id="4" name="Freeform 4"/>
          <p:cNvSpPr/>
          <p:nvPr/>
        </p:nvSpPr>
        <p:spPr>
          <a:xfrm>
            <a:off x="4434346" y="3366184"/>
            <a:ext cx="5211529" cy="5264171"/>
          </a:xfrm>
          <a:custGeom>
            <a:avLst/>
            <a:gdLst/>
            <a:ahLst/>
            <a:cxnLst/>
            <a:rect l="l" t="t" r="r" b="b"/>
            <a:pathLst>
              <a:path w="5211529" h="5264171">
                <a:moveTo>
                  <a:pt x="0" y="0"/>
                </a:moveTo>
                <a:lnTo>
                  <a:pt x="5211529" y="0"/>
                </a:lnTo>
                <a:lnTo>
                  <a:pt x="5211529" y="5264171"/>
                </a:lnTo>
                <a:lnTo>
                  <a:pt x="0" y="5264171"/>
                </a:lnTo>
                <a:lnTo>
                  <a:pt x="0" y="0"/>
                </a:lnTo>
                <a:close/>
              </a:path>
            </a:pathLst>
          </a:custGeom>
          <a:blipFill>
            <a:blip r:embed="rId3"/>
            <a:stretch>
              <a:fillRect/>
            </a:stretch>
          </a:blipFill>
        </p:spPr>
      </p:sp>
      <p:sp>
        <p:nvSpPr>
          <p:cNvPr id="5" name="Freeform 5"/>
          <p:cNvSpPr/>
          <p:nvPr/>
        </p:nvSpPr>
        <p:spPr>
          <a:xfrm>
            <a:off x="-61016" y="3375571"/>
            <a:ext cx="5211529" cy="5264171"/>
          </a:xfrm>
          <a:custGeom>
            <a:avLst/>
            <a:gdLst/>
            <a:ahLst/>
            <a:cxnLst/>
            <a:rect l="l" t="t" r="r" b="b"/>
            <a:pathLst>
              <a:path w="5211529" h="5264171">
                <a:moveTo>
                  <a:pt x="0" y="0"/>
                </a:moveTo>
                <a:lnTo>
                  <a:pt x="5211529" y="0"/>
                </a:lnTo>
                <a:lnTo>
                  <a:pt x="5211529" y="5264170"/>
                </a:lnTo>
                <a:lnTo>
                  <a:pt x="0" y="5264170"/>
                </a:lnTo>
                <a:lnTo>
                  <a:pt x="0" y="0"/>
                </a:lnTo>
                <a:close/>
              </a:path>
            </a:pathLst>
          </a:custGeom>
          <a:blipFill>
            <a:blip r:embed="rId3"/>
            <a:stretch>
              <a:fillRect/>
            </a:stretch>
          </a:blipFill>
        </p:spPr>
      </p:sp>
      <p:sp>
        <p:nvSpPr>
          <p:cNvPr id="6" name="Freeform 6"/>
          <p:cNvSpPr/>
          <p:nvPr/>
        </p:nvSpPr>
        <p:spPr>
          <a:xfrm>
            <a:off x="-3093113" y="-2049571"/>
            <a:ext cx="8243627" cy="8047841"/>
          </a:xfrm>
          <a:custGeom>
            <a:avLst/>
            <a:gdLst/>
            <a:ahLst/>
            <a:cxnLst/>
            <a:rect l="l" t="t" r="r" b="b"/>
            <a:pathLst>
              <a:path w="8243627" h="8047841">
                <a:moveTo>
                  <a:pt x="0" y="0"/>
                </a:moveTo>
                <a:lnTo>
                  <a:pt x="8243626" y="0"/>
                </a:lnTo>
                <a:lnTo>
                  <a:pt x="8243626" y="8047841"/>
                </a:lnTo>
                <a:lnTo>
                  <a:pt x="0" y="8047841"/>
                </a:lnTo>
                <a:lnTo>
                  <a:pt x="0" y="0"/>
                </a:lnTo>
                <a:close/>
              </a:path>
            </a:pathLst>
          </a:custGeom>
          <a:blipFill>
            <a:blip r:embed="rId2">
              <a:alphaModFix amt="46000"/>
            </a:blip>
            <a:stretch>
              <a:fillRect/>
            </a:stretch>
          </a:blipFill>
        </p:spPr>
      </p:sp>
      <p:grpSp>
        <p:nvGrpSpPr>
          <p:cNvPr id="7" name="Group 7"/>
          <p:cNvGrpSpPr/>
          <p:nvPr/>
        </p:nvGrpSpPr>
        <p:grpSpPr>
          <a:xfrm>
            <a:off x="1705780" y="1028700"/>
            <a:ext cx="14876439" cy="2007242"/>
            <a:chOff x="0" y="0"/>
            <a:chExt cx="19835252" cy="2676322"/>
          </a:xfrm>
        </p:grpSpPr>
        <p:sp>
          <p:nvSpPr>
            <p:cNvPr id="8" name="TextBox 8"/>
            <p:cNvSpPr txBox="1"/>
            <p:nvPr/>
          </p:nvSpPr>
          <p:spPr>
            <a:xfrm>
              <a:off x="0" y="-9525"/>
              <a:ext cx="19835252" cy="1724025"/>
            </a:xfrm>
            <a:prstGeom prst="rect">
              <a:avLst/>
            </a:prstGeom>
          </p:spPr>
          <p:txBody>
            <a:bodyPr lIns="0" tIns="0" rIns="0" bIns="0" rtlCol="0" anchor="t">
              <a:spAutoFit/>
            </a:bodyPr>
            <a:lstStyle/>
            <a:p>
              <a:pPr algn="ctr">
                <a:lnSpc>
                  <a:spcPts val="10199"/>
                </a:lnSpc>
              </a:pPr>
              <a:r>
                <a:rPr lang="en-US" sz="8499">
                  <a:solidFill>
                    <a:srgbClr val="4B4439"/>
                  </a:solidFill>
                  <a:latin typeface="Raleway 1 Bold"/>
                </a:rPr>
                <a:t>HEALTHY CHEF CHALLENGE</a:t>
              </a:r>
            </a:p>
          </p:txBody>
        </p:sp>
        <p:sp>
          <p:nvSpPr>
            <p:cNvPr id="9" name="TextBox 9"/>
            <p:cNvSpPr txBox="1"/>
            <p:nvPr/>
          </p:nvSpPr>
          <p:spPr>
            <a:xfrm>
              <a:off x="0" y="1993909"/>
              <a:ext cx="17527732" cy="682413"/>
            </a:xfrm>
            <a:prstGeom prst="rect">
              <a:avLst/>
            </a:prstGeom>
          </p:spPr>
          <p:txBody>
            <a:bodyPr lIns="0" tIns="0" rIns="0" bIns="0" rtlCol="0" anchor="t">
              <a:spAutoFit/>
            </a:bodyPr>
            <a:lstStyle/>
            <a:p>
              <a:pPr algn="ctr">
                <a:lnSpc>
                  <a:spcPts val="4160"/>
                </a:lnSpc>
              </a:pPr>
              <a:endParaRPr/>
            </a:p>
          </p:txBody>
        </p:sp>
      </p:grpSp>
      <p:sp>
        <p:nvSpPr>
          <p:cNvPr id="10" name="TextBox 10"/>
          <p:cNvSpPr txBox="1"/>
          <p:nvPr/>
        </p:nvSpPr>
        <p:spPr>
          <a:xfrm>
            <a:off x="1705780" y="2584170"/>
            <a:ext cx="14876439" cy="8001000"/>
          </a:xfrm>
          <a:prstGeom prst="rect">
            <a:avLst/>
          </a:prstGeom>
        </p:spPr>
        <p:txBody>
          <a:bodyPr lIns="0" tIns="0" rIns="0" bIns="0" rtlCol="0" anchor="t">
            <a:spAutoFit/>
          </a:bodyPr>
          <a:lstStyle/>
          <a:p>
            <a:pPr marL="647700" lvl="1" indent="-323850">
              <a:lnSpc>
                <a:spcPts val="4200"/>
              </a:lnSpc>
              <a:buFont typeface="Arial"/>
              <a:buChar char="•"/>
            </a:pPr>
            <a:r>
              <a:rPr lang="en-US" sz="3000" spc="162">
                <a:solidFill>
                  <a:srgbClr val="2D2119"/>
                </a:solidFill>
                <a:latin typeface="Arimo"/>
              </a:rPr>
              <a:t>Divide into groups of 5-6 ​</a:t>
            </a:r>
          </a:p>
          <a:p>
            <a:pPr marL="647700" lvl="1" indent="-323850">
              <a:lnSpc>
                <a:spcPts val="4200"/>
              </a:lnSpc>
              <a:buFont typeface="Arial"/>
              <a:buChar char="•"/>
            </a:pPr>
            <a:r>
              <a:rPr lang="en-US" sz="3000" spc="162">
                <a:solidFill>
                  <a:srgbClr val="2D2119"/>
                </a:solidFill>
                <a:latin typeface="Arimo"/>
              </a:rPr>
              <a:t>Create a Team Name​</a:t>
            </a:r>
          </a:p>
          <a:p>
            <a:pPr marL="647700" lvl="1" indent="-323850">
              <a:lnSpc>
                <a:spcPts val="4200"/>
              </a:lnSpc>
              <a:buFont typeface="Arial"/>
              <a:buChar char="•"/>
            </a:pPr>
            <a:r>
              <a:rPr lang="en-US" sz="3000" spc="162">
                <a:solidFill>
                  <a:srgbClr val="2D2119"/>
                </a:solidFill>
                <a:latin typeface="Arimo"/>
              </a:rPr>
              <a:t>Create a meal that YOU WOULD EAT and find ingredients​</a:t>
            </a:r>
          </a:p>
          <a:p>
            <a:pPr marL="647700" lvl="1" indent="-323850">
              <a:lnSpc>
                <a:spcPts val="4200"/>
              </a:lnSpc>
              <a:buFont typeface="Arial"/>
              <a:buChar char="•"/>
            </a:pPr>
            <a:r>
              <a:rPr lang="en-US" sz="3000" spc="162">
                <a:solidFill>
                  <a:srgbClr val="2D2119"/>
                </a:solidFill>
                <a:latin typeface="Arimo"/>
              </a:rPr>
              <a:t>Document the price and the nutritional contents​</a:t>
            </a:r>
          </a:p>
          <a:p>
            <a:pPr marL="647700" lvl="1" indent="-323850">
              <a:lnSpc>
                <a:spcPts val="4200"/>
              </a:lnSpc>
              <a:buFont typeface="Arial"/>
              <a:buChar char="•"/>
            </a:pPr>
            <a:r>
              <a:rPr lang="en-US" sz="3000" spc="162">
                <a:solidFill>
                  <a:srgbClr val="2D2119"/>
                </a:solidFill>
                <a:latin typeface="Arimo"/>
              </a:rPr>
              <a:t>One meal has to be vegetarian​</a:t>
            </a:r>
          </a:p>
          <a:p>
            <a:pPr marL="647700" lvl="1" indent="-323850">
              <a:lnSpc>
                <a:spcPts val="4200"/>
              </a:lnSpc>
              <a:buFont typeface="Arial"/>
              <a:buChar char="•"/>
            </a:pPr>
            <a:r>
              <a:rPr lang="en-US" sz="3000" spc="162">
                <a:solidFill>
                  <a:srgbClr val="2D2119"/>
                </a:solidFill>
                <a:latin typeface="Arimo"/>
              </a:rPr>
              <a:t>One meal has to be keto​</a:t>
            </a:r>
          </a:p>
          <a:p>
            <a:pPr>
              <a:lnSpc>
                <a:spcPts val="4200"/>
              </a:lnSpc>
            </a:pPr>
            <a:endParaRPr lang="en-US" sz="3000" spc="162">
              <a:solidFill>
                <a:srgbClr val="2D2119"/>
              </a:solidFill>
              <a:latin typeface="Arimo"/>
            </a:endParaRPr>
          </a:p>
          <a:p>
            <a:pPr marL="647700" lvl="1" indent="-323850">
              <a:lnSpc>
                <a:spcPts val="4200"/>
              </a:lnSpc>
              <a:buFont typeface="Arial"/>
              <a:buChar char="•"/>
            </a:pPr>
            <a:r>
              <a:rPr lang="en-US" sz="3000" spc="162">
                <a:solidFill>
                  <a:srgbClr val="2D2119"/>
                </a:solidFill>
                <a:latin typeface="Arimo"/>
              </a:rPr>
              <a:t>3 meals​</a:t>
            </a:r>
          </a:p>
          <a:p>
            <a:pPr marL="647700" lvl="1" indent="-323850">
              <a:lnSpc>
                <a:spcPts val="4200"/>
              </a:lnSpc>
              <a:buFont typeface="Arial"/>
              <a:buChar char="•"/>
            </a:pPr>
            <a:r>
              <a:rPr lang="en-US" sz="3000" spc="162">
                <a:solidFill>
                  <a:srgbClr val="2D2119"/>
                </a:solidFill>
                <a:latin typeface="Arimo"/>
              </a:rPr>
              <a:t>2000 calorie limit​</a:t>
            </a:r>
          </a:p>
          <a:p>
            <a:pPr marL="647700" lvl="1" indent="-323850">
              <a:lnSpc>
                <a:spcPts val="4200"/>
              </a:lnSpc>
              <a:buFont typeface="Arial"/>
              <a:buChar char="•"/>
            </a:pPr>
            <a:r>
              <a:rPr lang="en-US" sz="3000" spc="162">
                <a:solidFill>
                  <a:srgbClr val="2D2119"/>
                </a:solidFill>
                <a:latin typeface="Arimo"/>
              </a:rPr>
              <a:t>Cannot exceed sodium and added sugar daily intake​</a:t>
            </a:r>
          </a:p>
          <a:p>
            <a:pPr marL="647700" lvl="1" indent="-323850">
              <a:lnSpc>
                <a:spcPts val="4200"/>
              </a:lnSpc>
              <a:buFont typeface="Arial"/>
              <a:buChar char="•"/>
            </a:pPr>
            <a:r>
              <a:rPr lang="en-US" sz="3000" spc="162">
                <a:solidFill>
                  <a:srgbClr val="2D2119"/>
                </a:solidFill>
                <a:latin typeface="Arimo"/>
              </a:rPr>
              <a:t>Has 100% daily protein​</a:t>
            </a:r>
          </a:p>
          <a:p>
            <a:pPr marL="647700" lvl="1" indent="-323850">
              <a:lnSpc>
                <a:spcPts val="4200"/>
              </a:lnSpc>
              <a:buFont typeface="Arial"/>
              <a:buChar char="•"/>
            </a:pPr>
            <a:r>
              <a:rPr lang="en-US" sz="3000" spc="162">
                <a:solidFill>
                  <a:srgbClr val="2D2119"/>
                </a:solidFill>
                <a:latin typeface="Arimo"/>
              </a:rPr>
              <a:t>3 Vitamins are present ​</a:t>
            </a:r>
          </a:p>
          <a:p>
            <a:pPr marL="647700" lvl="1" indent="-323850">
              <a:lnSpc>
                <a:spcPts val="4200"/>
              </a:lnSpc>
              <a:buFont typeface="Arial"/>
              <a:buChar char="•"/>
            </a:pPr>
            <a:r>
              <a:rPr lang="en-US" sz="3000" spc="162">
                <a:solidFill>
                  <a:srgbClr val="2D2119"/>
                </a:solidFill>
                <a:latin typeface="Arimo"/>
              </a:rPr>
              <a:t>Hit two major minerals other than sodium</a:t>
            </a:r>
          </a:p>
          <a:p>
            <a:pPr>
              <a:lnSpc>
                <a:spcPts val="4200"/>
              </a:lnSpc>
            </a:pPr>
            <a:r>
              <a:rPr lang="en-US" sz="3000" spc="162">
                <a:solidFill>
                  <a:srgbClr val="2D2119"/>
                </a:solidFill>
                <a:latin typeface="Arimo"/>
              </a:rPr>
              <a:t>​</a:t>
            </a:r>
          </a:p>
          <a:p>
            <a:pPr>
              <a:lnSpc>
                <a:spcPts val="4200"/>
              </a:lnSpc>
            </a:pPr>
            <a:endParaRPr lang="en-US" sz="3000" spc="162">
              <a:solidFill>
                <a:srgbClr val="2D2119"/>
              </a:solidFill>
              <a:latin typeface="Arimo"/>
            </a:endParaRPr>
          </a:p>
        </p:txBody>
      </p:sp>
      <p:sp>
        <p:nvSpPr>
          <p:cNvPr id="11" name="Freeform 11"/>
          <p:cNvSpPr/>
          <p:nvPr/>
        </p:nvSpPr>
        <p:spPr>
          <a:xfrm>
            <a:off x="12877981" y="3704383"/>
            <a:ext cx="5410019" cy="6880787"/>
          </a:xfrm>
          <a:custGeom>
            <a:avLst/>
            <a:gdLst/>
            <a:ahLst/>
            <a:cxnLst/>
            <a:rect l="l" t="t" r="r" b="b"/>
            <a:pathLst>
              <a:path w="5410019" h="6880787">
                <a:moveTo>
                  <a:pt x="0" y="0"/>
                </a:moveTo>
                <a:lnTo>
                  <a:pt x="5410019" y="0"/>
                </a:lnTo>
                <a:lnTo>
                  <a:pt x="5410019" y="6880787"/>
                </a:lnTo>
                <a:lnTo>
                  <a:pt x="0" y="6880787"/>
                </a:lnTo>
                <a:lnTo>
                  <a:pt x="0" y="0"/>
                </a:lnTo>
                <a:close/>
              </a:path>
            </a:pathLst>
          </a:custGeom>
          <a:blipFill>
            <a:blip r:embed="rId4"/>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266597" y="3481369"/>
            <a:ext cx="5211529" cy="5264171"/>
          </a:xfrm>
          <a:custGeom>
            <a:avLst/>
            <a:gdLst/>
            <a:ahLst/>
            <a:cxnLst/>
            <a:rect l="l" t="t" r="r" b="b"/>
            <a:pathLst>
              <a:path w="5211529" h="5264171">
                <a:moveTo>
                  <a:pt x="0" y="0"/>
                </a:moveTo>
                <a:lnTo>
                  <a:pt x="5211529" y="0"/>
                </a:lnTo>
                <a:lnTo>
                  <a:pt x="5211529" y="5264171"/>
                </a:lnTo>
                <a:lnTo>
                  <a:pt x="0" y="5264171"/>
                </a:lnTo>
                <a:lnTo>
                  <a:pt x="0" y="0"/>
                </a:lnTo>
                <a:close/>
              </a:path>
            </a:pathLst>
          </a:custGeom>
          <a:blipFill>
            <a:blip r:embed="rId2"/>
            <a:stretch>
              <a:fillRect/>
            </a:stretch>
          </a:blipFill>
        </p:spPr>
      </p:sp>
      <p:sp>
        <p:nvSpPr>
          <p:cNvPr id="3" name="Freeform 3"/>
          <p:cNvSpPr/>
          <p:nvPr/>
        </p:nvSpPr>
        <p:spPr>
          <a:xfrm>
            <a:off x="14073096" y="3481369"/>
            <a:ext cx="8429808" cy="8229600"/>
          </a:xfrm>
          <a:custGeom>
            <a:avLst/>
            <a:gdLst/>
            <a:ahLst/>
            <a:cxnLst/>
            <a:rect l="l" t="t" r="r" b="b"/>
            <a:pathLst>
              <a:path w="8429808" h="8229600">
                <a:moveTo>
                  <a:pt x="0" y="0"/>
                </a:moveTo>
                <a:lnTo>
                  <a:pt x="8429808" y="0"/>
                </a:lnTo>
                <a:lnTo>
                  <a:pt x="8429808" y="8229600"/>
                </a:lnTo>
                <a:lnTo>
                  <a:pt x="0" y="8229600"/>
                </a:lnTo>
                <a:lnTo>
                  <a:pt x="0" y="0"/>
                </a:lnTo>
                <a:close/>
              </a:path>
            </a:pathLst>
          </a:custGeom>
          <a:blipFill>
            <a:blip r:embed="rId3">
              <a:alphaModFix amt="70000"/>
            </a:blip>
            <a:stretch>
              <a:fillRect/>
            </a:stretch>
          </a:blipFill>
        </p:spPr>
      </p:sp>
      <p:sp>
        <p:nvSpPr>
          <p:cNvPr id="4" name="Freeform 4"/>
          <p:cNvSpPr/>
          <p:nvPr/>
        </p:nvSpPr>
        <p:spPr>
          <a:xfrm>
            <a:off x="9144000" y="3375571"/>
            <a:ext cx="5211529" cy="5264171"/>
          </a:xfrm>
          <a:custGeom>
            <a:avLst/>
            <a:gdLst/>
            <a:ahLst/>
            <a:cxnLst/>
            <a:rect l="l" t="t" r="r" b="b"/>
            <a:pathLst>
              <a:path w="5211529" h="5264171">
                <a:moveTo>
                  <a:pt x="0" y="0"/>
                </a:moveTo>
                <a:lnTo>
                  <a:pt x="5211529" y="0"/>
                </a:lnTo>
                <a:lnTo>
                  <a:pt x="5211529" y="5264170"/>
                </a:lnTo>
                <a:lnTo>
                  <a:pt x="0" y="5264170"/>
                </a:lnTo>
                <a:lnTo>
                  <a:pt x="0" y="0"/>
                </a:lnTo>
                <a:close/>
              </a:path>
            </a:pathLst>
          </a:custGeom>
          <a:blipFill>
            <a:blip r:embed="rId2"/>
            <a:stretch>
              <a:fillRect/>
            </a:stretch>
          </a:blipFill>
        </p:spPr>
      </p:sp>
      <p:sp>
        <p:nvSpPr>
          <p:cNvPr id="5" name="Freeform 5"/>
          <p:cNvSpPr/>
          <p:nvPr/>
        </p:nvSpPr>
        <p:spPr>
          <a:xfrm>
            <a:off x="4434346" y="3366184"/>
            <a:ext cx="5211529" cy="5264171"/>
          </a:xfrm>
          <a:custGeom>
            <a:avLst/>
            <a:gdLst/>
            <a:ahLst/>
            <a:cxnLst/>
            <a:rect l="l" t="t" r="r" b="b"/>
            <a:pathLst>
              <a:path w="5211529" h="5264171">
                <a:moveTo>
                  <a:pt x="0" y="0"/>
                </a:moveTo>
                <a:lnTo>
                  <a:pt x="5211529" y="0"/>
                </a:lnTo>
                <a:lnTo>
                  <a:pt x="5211529" y="5264171"/>
                </a:lnTo>
                <a:lnTo>
                  <a:pt x="0" y="5264171"/>
                </a:lnTo>
                <a:lnTo>
                  <a:pt x="0" y="0"/>
                </a:lnTo>
                <a:close/>
              </a:path>
            </a:pathLst>
          </a:custGeom>
          <a:blipFill>
            <a:blip r:embed="rId2"/>
            <a:stretch>
              <a:fillRect/>
            </a:stretch>
          </a:blipFill>
        </p:spPr>
      </p:sp>
      <p:sp>
        <p:nvSpPr>
          <p:cNvPr id="6" name="Freeform 6"/>
          <p:cNvSpPr/>
          <p:nvPr/>
        </p:nvSpPr>
        <p:spPr>
          <a:xfrm>
            <a:off x="-61016" y="3375571"/>
            <a:ext cx="5211529" cy="5264171"/>
          </a:xfrm>
          <a:custGeom>
            <a:avLst/>
            <a:gdLst/>
            <a:ahLst/>
            <a:cxnLst/>
            <a:rect l="l" t="t" r="r" b="b"/>
            <a:pathLst>
              <a:path w="5211529" h="5264171">
                <a:moveTo>
                  <a:pt x="0" y="0"/>
                </a:moveTo>
                <a:lnTo>
                  <a:pt x="5211529" y="0"/>
                </a:lnTo>
                <a:lnTo>
                  <a:pt x="5211529" y="5264170"/>
                </a:lnTo>
                <a:lnTo>
                  <a:pt x="0" y="5264170"/>
                </a:lnTo>
                <a:lnTo>
                  <a:pt x="0" y="0"/>
                </a:lnTo>
                <a:close/>
              </a:path>
            </a:pathLst>
          </a:custGeom>
          <a:blipFill>
            <a:blip r:embed="rId2"/>
            <a:stretch>
              <a:fillRect/>
            </a:stretch>
          </a:blipFill>
        </p:spPr>
      </p:sp>
      <p:sp>
        <p:nvSpPr>
          <p:cNvPr id="7" name="Freeform 7"/>
          <p:cNvSpPr/>
          <p:nvPr/>
        </p:nvSpPr>
        <p:spPr>
          <a:xfrm>
            <a:off x="-3093113" y="-2049571"/>
            <a:ext cx="8243627" cy="8047841"/>
          </a:xfrm>
          <a:custGeom>
            <a:avLst/>
            <a:gdLst/>
            <a:ahLst/>
            <a:cxnLst/>
            <a:rect l="l" t="t" r="r" b="b"/>
            <a:pathLst>
              <a:path w="8243627" h="8047841">
                <a:moveTo>
                  <a:pt x="0" y="0"/>
                </a:moveTo>
                <a:lnTo>
                  <a:pt x="8243626" y="0"/>
                </a:lnTo>
                <a:lnTo>
                  <a:pt x="8243626" y="8047841"/>
                </a:lnTo>
                <a:lnTo>
                  <a:pt x="0" y="8047841"/>
                </a:lnTo>
                <a:lnTo>
                  <a:pt x="0" y="0"/>
                </a:lnTo>
                <a:close/>
              </a:path>
            </a:pathLst>
          </a:custGeom>
          <a:blipFill>
            <a:blip r:embed="rId3">
              <a:alphaModFix amt="70000"/>
            </a:blip>
            <a:stretch>
              <a:fillRect/>
            </a:stretch>
          </a:blipFill>
        </p:spPr>
      </p:sp>
      <p:sp>
        <p:nvSpPr>
          <p:cNvPr id="8" name="Freeform 8"/>
          <p:cNvSpPr/>
          <p:nvPr/>
        </p:nvSpPr>
        <p:spPr>
          <a:xfrm>
            <a:off x="9707953" y="3481369"/>
            <a:ext cx="3178683" cy="4114800"/>
          </a:xfrm>
          <a:custGeom>
            <a:avLst/>
            <a:gdLst/>
            <a:ahLst/>
            <a:cxnLst/>
            <a:rect l="l" t="t" r="r" b="b"/>
            <a:pathLst>
              <a:path w="3178683" h="4114800">
                <a:moveTo>
                  <a:pt x="0" y="0"/>
                </a:moveTo>
                <a:lnTo>
                  <a:pt x="3178683" y="0"/>
                </a:lnTo>
                <a:lnTo>
                  <a:pt x="317868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4357657" y="3335500"/>
            <a:ext cx="2273427" cy="4114800"/>
          </a:xfrm>
          <a:custGeom>
            <a:avLst/>
            <a:gdLst/>
            <a:ahLst/>
            <a:cxnLst/>
            <a:rect l="l" t="t" r="r" b="b"/>
            <a:pathLst>
              <a:path w="2273427" h="4114800">
                <a:moveTo>
                  <a:pt x="0" y="0"/>
                </a:moveTo>
                <a:lnTo>
                  <a:pt x="2273427" y="0"/>
                </a:lnTo>
                <a:lnTo>
                  <a:pt x="22734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6253155" y="3375571"/>
            <a:ext cx="1573911" cy="4114800"/>
          </a:xfrm>
          <a:custGeom>
            <a:avLst/>
            <a:gdLst/>
            <a:ahLst/>
            <a:cxnLst/>
            <a:rect l="l" t="t" r="r" b="b"/>
            <a:pathLst>
              <a:path w="1573911" h="4114800">
                <a:moveTo>
                  <a:pt x="0" y="0"/>
                </a:moveTo>
                <a:lnTo>
                  <a:pt x="1573911" y="0"/>
                </a:lnTo>
                <a:lnTo>
                  <a:pt x="157391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682764" y="3335500"/>
            <a:ext cx="2684907" cy="4114800"/>
          </a:xfrm>
          <a:custGeom>
            <a:avLst/>
            <a:gdLst/>
            <a:ahLst/>
            <a:cxnLst/>
            <a:rect l="l" t="t" r="r" b="b"/>
            <a:pathLst>
              <a:path w="2684907" h="4114800">
                <a:moveTo>
                  <a:pt x="0" y="0"/>
                </a:moveTo>
                <a:lnTo>
                  <a:pt x="2684907" y="0"/>
                </a:lnTo>
                <a:lnTo>
                  <a:pt x="268490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2" name="Group 12"/>
          <p:cNvGrpSpPr/>
          <p:nvPr/>
        </p:nvGrpSpPr>
        <p:grpSpPr>
          <a:xfrm>
            <a:off x="1705780" y="1282742"/>
            <a:ext cx="14876439" cy="2083442"/>
            <a:chOff x="0" y="0"/>
            <a:chExt cx="19835252" cy="2777922"/>
          </a:xfrm>
        </p:grpSpPr>
        <p:sp>
          <p:nvSpPr>
            <p:cNvPr id="13" name="TextBox 13"/>
            <p:cNvSpPr txBox="1"/>
            <p:nvPr/>
          </p:nvSpPr>
          <p:spPr>
            <a:xfrm>
              <a:off x="0" y="0"/>
              <a:ext cx="19835252" cy="1816100"/>
            </a:xfrm>
            <a:prstGeom prst="rect">
              <a:avLst/>
            </a:prstGeom>
          </p:spPr>
          <p:txBody>
            <a:bodyPr lIns="0" tIns="0" rIns="0" bIns="0" rtlCol="0" anchor="t">
              <a:spAutoFit/>
            </a:bodyPr>
            <a:lstStyle/>
            <a:p>
              <a:pPr algn="ctr">
                <a:lnSpc>
                  <a:spcPts val="10799"/>
                </a:lnSpc>
              </a:pPr>
              <a:r>
                <a:rPr lang="en-US" sz="8999">
                  <a:solidFill>
                    <a:srgbClr val="4B4439"/>
                  </a:solidFill>
                  <a:latin typeface="Raleway 1 Bold"/>
                </a:rPr>
                <a:t>WHAT MAKES YOU, YOU?</a:t>
              </a:r>
            </a:p>
          </p:txBody>
        </p:sp>
        <p:sp>
          <p:nvSpPr>
            <p:cNvPr id="14" name="TextBox 14"/>
            <p:cNvSpPr txBox="1"/>
            <p:nvPr/>
          </p:nvSpPr>
          <p:spPr>
            <a:xfrm>
              <a:off x="0" y="2095509"/>
              <a:ext cx="17527732" cy="682413"/>
            </a:xfrm>
            <a:prstGeom prst="rect">
              <a:avLst/>
            </a:prstGeom>
          </p:spPr>
          <p:txBody>
            <a:bodyPr lIns="0" tIns="0" rIns="0" bIns="0" rtlCol="0" anchor="t">
              <a:spAutoFit/>
            </a:bodyPr>
            <a:lstStyle/>
            <a:p>
              <a:pPr algn="ctr">
                <a:lnSpc>
                  <a:spcPts val="4160"/>
                </a:lnSpc>
              </a:pPr>
              <a:endParaRPr/>
            </a:p>
          </p:txBody>
        </p:sp>
      </p:grpSp>
      <p:sp>
        <p:nvSpPr>
          <p:cNvPr id="25" name="TextBox 25"/>
          <p:cNvSpPr txBox="1"/>
          <p:nvPr/>
        </p:nvSpPr>
        <p:spPr>
          <a:xfrm>
            <a:off x="14389019" y="8116811"/>
            <a:ext cx="2429727" cy="485775"/>
          </a:xfrm>
          <a:prstGeom prst="rect">
            <a:avLst/>
          </a:prstGeom>
        </p:spPr>
        <p:txBody>
          <a:bodyPr lIns="0" tIns="0" rIns="0" bIns="0" rtlCol="0" anchor="t">
            <a:spAutoFit/>
          </a:bodyPr>
          <a:lstStyle/>
          <a:p>
            <a:pPr algn="ctr">
              <a:lnSpc>
                <a:spcPts val="3840"/>
              </a:lnSpc>
            </a:pPr>
            <a:endParaRPr lang="en-US" sz="3200" spc="160" dirty="0">
              <a:solidFill>
                <a:srgbClr val="FD7B79"/>
              </a:solidFill>
              <a:latin typeface="Puimek Font TH"/>
              <a:cs typeface="Puimek Font TH"/>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518897">
            <a:off x="-4719303" y="-5957169"/>
            <a:ext cx="9663428" cy="9433922"/>
          </a:xfrm>
          <a:custGeom>
            <a:avLst/>
            <a:gdLst/>
            <a:ahLst/>
            <a:cxnLst/>
            <a:rect l="l" t="t" r="r" b="b"/>
            <a:pathLst>
              <a:path w="9663428" h="9433922">
                <a:moveTo>
                  <a:pt x="0" y="0"/>
                </a:moveTo>
                <a:lnTo>
                  <a:pt x="9663429" y="0"/>
                </a:lnTo>
                <a:lnTo>
                  <a:pt x="9663429" y="9433922"/>
                </a:lnTo>
                <a:lnTo>
                  <a:pt x="0" y="9433922"/>
                </a:lnTo>
                <a:lnTo>
                  <a:pt x="0" y="0"/>
                </a:lnTo>
                <a:close/>
              </a:path>
            </a:pathLst>
          </a:custGeom>
          <a:blipFill>
            <a:blip r:embed="rId2">
              <a:alphaModFix amt="70000"/>
            </a:blip>
            <a:stretch>
              <a:fillRect/>
            </a:stretch>
          </a:blipFill>
        </p:spPr>
      </p:sp>
      <p:sp>
        <p:nvSpPr>
          <p:cNvPr id="3" name="Freeform 3"/>
          <p:cNvSpPr/>
          <p:nvPr/>
        </p:nvSpPr>
        <p:spPr>
          <a:xfrm rot="8347014">
            <a:off x="11175376" y="9227769"/>
            <a:ext cx="11585063" cy="11309918"/>
          </a:xfrm>
          <a:custGeom>
            <a:avLst/>
            <a:gdLst/>
            <a:ahLst/>
            <a:cxnLst/>
            <a:rect l="l" t="t" r="r" b="b"/>
            <a:pathLst>
              <a:path w="11585063" h="11309918">
                <a:moveTo>
                  <a:pt x="0" y="0"/>
                </a:moveTo>
                <a:lnTo>
                  <a:pt x="11585063" y="0"/>
                </a:lnTo>
                <a:lnTo>
                  <a:pt x="11585063" y="11309917"/>
                </a:lnTo>
                <a:lnTo>
                  <a:pt x="0" y="11309917"/>
                </a:lnTo>
                <a:lnTo>
                  <a:pt x="0" y="0"/>
                </a:lnTo>
                <a:close/>
              </a:path>
            </a:pathLst>
          </a:custGeom>
          <a:blipFill>
            <a:blip r:embed="rId2">
              <a:alphaModFix amt="24000"/>
            </a:blip>
            <a:stretch>
              <a:fillRect/>
            </a:stretch>
          </a:blipFill>
        </p:spPr>
      </p:sp>
      <p:sp>
        <p:nvSpPr>
          <p:cNvPr id="4" name="TextBox 4"/>
          <p:cNvSpPr txBox="1"/>
          <p:nvPr/>
        </p:nvSpPr>
        <p:spPr>
          <a:xfrm>
            <a:off x="799073" y="2305471"/>
            <a:ext cx="5877711" cy="4124325"/>
          </a:xfrm>
          <a:prstGeom prst="rect">
            <a:avLst/>
          </a:prstGeom>
        </p:spPr>
        <p:txBody>
          <a:bodyPr lIns="0" tIns="0" rIns="0" bIns="0" rtlCol="0" anchor="t">
            <a:spAutoFit/>
          </a:bodyPr>
          <a:lstStyle/>
          <a:p>
            <a:pPr>
              <a:lnSpc>
                <a:spcPts val="10800"/>
              </a:lnSpc>
            </a:pPr>
            <a:r>
              <a:rPr lang="en-US" sz="9000">
                <a:solidFill>
                  <a:srgbClr val="4B4439"/>
                </a:solidFill>
                <a:latin typeface="Raleway 1 Bold"/>
              </a:rPr>
              <a:t>THE FIVE FOOD GROUPS</a:t>
            </a:r>
          </a:p>
        </p:txBody>
      </p:sp>
      <p:grpSp>
        <p:nvGrpSpPr>
          <p:cNvPr id="5" name="Group 5"/>
          <p:cNvGrpSpPr/>
          <p:nvPr/>
        </p:nvGrpSpPr>
        <p:grpSpPr>
          <a:xfrm>
            <a:off x="9824046" y="3951611"/>
            <a:ext cx="4050784" cy="5224409"/>
            <a:chOff x="0" y="0"/>
            <a:chExt cx="5401045" cy="6965878"/>
          </a:xfrm>
        </p:grpSpPr>
        <p:sp>
          <p:nvSpPr>
            <p:cNvPr id="6" name="Freeform 6"/>
            <p:cNvSpPr/>
            <p:nvPr/>
          </p:nvSpPr>
          <p:spPr>
            <a:xfrm>
              <a:off x="0" y="0"/>
              <a:ext cx="5401045" cy="5455601"/>
            </a:xfrm>
            <a:custGeom>
              <a:avLst/>
              <a:gdLst/>
              <a:ahLst/>
              <a:cxnLst/>
              <a:rect l="l" t="t" r="r" b="b"/>
              <a:pathLst>
                <a:path w="5401045" h="5455601">
                  <a:moveTo>
                    <a:pt x="0" y="0"/>
                  </a:moveTo>
                  <a:lnTo>
                    <a:pt x="5401045" y="0"/>
                  </a:lnTo>
                  <a:lnTo>
                    <a:pt x="5401045" y="5455601"/>
                  </a:lnTo>
                  <a:lnTo>
                    <a:pt x="0" y="5455601"/>
                  </a:lnTo>
                  <a:lnTo>
                    <a:pt x="0" y="0"/>
                  </a:lnTo>
                  <a:close/>
                </a:path>
              </a:pathLst>
            </a:custGeom>
            <a:blipFill>
              <a:blip r:embed="rId3"/>
              <a:stretch>
                <a:fillRect/>
              </a:stretch>
            </a:blipFill>
          </p:spPr>
        </p:sp>
        <p:sp>
          <p:nvSpPr>
            <p:cNvPr id="7" name="Freeform 7"/>
            <p:cNvSpPr/>
            <p:nvPr/>
          </p:nvSpPr>
          <p:spPr>
            <a:xfrm>
              <a:off x="1437328" y="1423361"/>
              <a:ext cx="2526389" cy="3244160"/>
            </a:xfrm>
            <a:custGeom>
              <a:avLst/>
              <a:gdLst/>
              <a:ahLst/>
              <a:cxnLst/>
              <a:rect l="l" t="t" r="r" b="b"/>
              <a:pathLst>
                <a:path w="2526389" h="3244160">
                  <a:moveTo>
                    <a:pt x="0" y="0"/>
                  </a:moveTo>
                  <a:lnTo>
                    <a:pt x="2526389" y="0"/>
                  </a:lnTo>
                  <a:lnTo>
                    <a:pt x="2526389" y="3244160"/>
                  </a:lnTo>
                  <a:lnTo>
                    <a:pt x="0" y="3244160"/>
                  </a:lnTo>
                  <a:lnTo>
                    <a:pt x="0" y="0"/>
                  </a:lnTo>
                  <a:close/>
                </a:path>
              </a:pathLst>
            </a:custGeom>
            <a:blipFill>
              <a:blip r:embed="rId4"/>
              <a:stretch>
                <a:fillRect/>
              </a:stretch>
            </a:blipFill>
          </p:spPr>
        </p:sp>
        <p:sp>
          <p:nvSpPr>
            <p:cNvPr id="8" name="TextBox 8"/>
            <p:cNvSpPr txBox="1"/>
            <p:nvPr/>
          </p:nvSpPr>
          <p:spPr>
            <a:xfrm>
              <a:off x="455815" y="5155757"/>
              <a:ext cx="3869322" cy="586367"/>
            </a:xfrm>
            <a:prstGeom prst="rect">
              <a:avLst/>
            </a:prstGeom>
          </p:spPr>
          <p:txBody>
            <a:bodyPr lIns="0" tIns="0" rIns="0" bIns="0" rtlCol="0" anchor="t">
              <a:spAutoFit/>
            </a:bodyPr>
            <a:lstStyle/>
            <a:p>
              <a:pPr marL="0" lvl="0" indent="0" algn="ctr">
                <a:lnSpc>
                  <a:spcPts val="3442"/>
                </a:lnSpc>
                <a:spcBef>
                  <a:spcPct val="0"/>
                </a:spcBef>
              </a:pPr>
              <a:r>
                <a:rPr lang="en-US" sz="2868">
                  <a:solidFill>
                    <a:srgbClr val="4B4439"/>
                  </a:solidFill>
                  <a:latin typeface="Balsamiq Sans Bold"/>
                </a:rPr>
                <a:t>Fruits</a:t>
              </a:r>
            </a:p>
          </p:txBody>
        </p:sp>
        <p:sp>
          <p:nvSpPr>
            <p:cNvPr id="9" name="TextBox 9"/>
            <p:cNvSpPr txBox="1"/>
            <p:nvPr/>
          </p:nvSpPr>
          <p:spPr>
            <a:xfrm>
              <a:off x="455815" y="5989234"/>
              <a:ext cx="3949465" cy="976645"/>
            </a:xfrm>
            <a:prstGeom prst="rect">
              <a:avLst/>
            </a:prstGeom>
          </p:spPr>
          <p:txBody>
            <a:bodyPr lIns="0" tIns="0" rIns="0" bIns="0" rtlCol="0" anchor="t">
              <a:spAutoFit/>
            </a:bodyPr>
            <a:lstStyle/>
            <a:p>
              <a:pPr marL="0" lvl="0" indent="0" algn="ctr">
                <a:lnSpc>
                  <a:spcPts val="3012"/>
                </a:lnSpc>
                <a:spcBef>
                  <a:spcPct val="0"/>
                </a:spcBef>
              </a:pPr>
              <a:r>
                <a:rPr lang="en-US" sz="2151">
                  <a:solidFill>
                    <a:srgbClr val="4B4439"/>
                  </a:solidFill>
                  <a:latin typeface="Balsamiq Sans"/>
                </a:rPr>
                <a:t>Elaborate on what you want to discuss. </a:t>
              </a:r>
            </a:p>
          </p:txBody>
        </p:sp>
      </p:grpSp>
      <p:grpSp>
        <p:nvGrpSpPr>
          <p:cNvPr id="10" name="Group 10"/>
          <p:cNvGrpSpPr/>
          <p:nvPr/>
        </p:nvGrpSpPr>
        <p:grpSpPr>
          <a:xfrm>
            <a:off x="5150934" y="4117221"/>
            <a:ext cx="4050784" cy="5043110"/>
            <a:chOff x="0" y="0"/>
            <a:chExt cx="5401045" cy="6724147"/>
          </a:xfrm>
        </p:grpSpPr>
        <p:sp>
          <p:nvSpPr>
            <p:cNvPr id="11" name="Freeform 11"/>
            <p:cNvSpPr/>
            <p:nvPr/>
          </p:nvSpPr>
          <p:spPr>
            <a:xfrm>
              <a:off x="0" y="0"/>
              <a:ext cx="5401045" cy="5455601"/>
            </a:xfrm>
            <a:custGeom>
              <a:avLst/>
              <a:gdLst/>
              <a:ahLst/>
              <a:cxnLst/>
              <a:rect l="l" t="t" r="r" b="b"/>
              <a:pathLst>
                <a:path w="5401045" h="5455601">
                  <a:moveTo>
                    <a:pt x="0" y="0"/>
                  </a:moveTo>
                  <a:lnTo>
                    <a:pt x="5401045" y="0"/>
                  </a:lnTo>
                  <a:lnTo>
                    <a:pt x="5401045" y="5455601"/>
                  </a:lnTo>
                  <a:lnTo>
                    <a:pt x="0" y="5455601"/>
                  </a:lnTo>
                  <a:lnTo>
                    <a:pt x="0" y="0"/>
                  </a:lnTo>
                  <a:close/>
                </a:path>
              </a:pathLst>
            </a:custGeom>
            <a:blipFill>
              <a:blip r:embed="rId3"/>
              <a:stretch>
                <a:fillRect/>
              </a:stretch>
            </a:blipFill>
          </p:spPr>
        </p:sp>
        <p:sp>
          <p:nvSpPr>
            <p:cNvPr id="12" name="Freeform 12"/>
            <p:cNvSpPr/>
            <p:nvPr/>
          </p:nvSpPr>
          <p:spPr>
            <a:xfrm>
              <a:off x="1786897" y="1105720"/>
              <a:ext cx="2219546" cy="3244160"/>
            </a:xfrm>
            <a:custGeom>
              <a:avLst/>
              <a:gdLst/>
              <a:ahLst/>
              <a:cxnLst/>
              <a:rect l="l" t="t" r="r" b="b"/>
              <a:pathLst>
                <a:path w="2219546" h="3244160">
                  <a:moveTo>
                    <a:pt x="0" y="0"/>
                  </a:moveTo>
                  <a:lnTo>
                    <a:pt x="2219546" y="0"/>
                  </a:lnTo>
                  <a:lnTo>
                    <a:pt x="2219546" y="3244160"/>
                  </a:lnTo>
                  <a:lnTo>
                    <a:pt x="0" y="3244160"/>
                  </a:lnTo>
                  <a:lnTo>
                    <a:pt x="0" y="0"/>
                  </a:lnTo>
                  <a:close/>
                </a:path>
              </a:pathLst>
            </a:custGeom>
            <a:blipFill>
              <a:blip r:embed="rId5"/>
              <a:stretch>
                <a:fillRect/>
              </a:stretch>
            </a:blipFill>
          </p:spPr>
        </p:sp>
        <p:sp>
          <p:nvSpPr>
            <p:cNvPr id="13" name="TextBox 13"/>
            <p:cNvSpPr txBox="1"/>
            <p:nvPr/>
          </p:nvSpPr>
          <p:spPr>
            <a:xfrm>
              <a:off x="778584" y="4914026"/>
              <a:ext cx="3843877" cy="590162"/>
            </a:xfrm>
            <a:prstGeom prst="rect">
              <a:avLst/>
            </a:prstGeom>
          </p:spPr>
          <p:txBody>
            <a:bodyPr lIns="0" tIns="0" rIns="0" bIns="0" rtlCol="0" anchor="t">
              <a:spAutoFit/>
            </a:bodyPr>
            <a:lstStyle/>
            <a:p>
              <a:pPr marL="0" lvl="0" indent="0" algn="ctr">
                <a:lnSpc>
                  <a:spcPts val="3442"/>
                </a:lnSpc>
                <a:spcBef>
                  <a:spcPct val="0"/>
                </a:spcBef>
              </a:pPr>
              <a:r>
                <a:rPr lang="en-US" sz="2868">
                  <a:solidFill>
                    <a:srgbClr val="4B4439"/>
                  </a:solidFill>
                  <a:latin typeface="Balsamiq Sans Bold"/>
                </a:rPr>
                <a:t>Vegetables</a:t>
              </a:r>
            </a:p>
          </p:txBody>
        </p:sp>
        <p:sp>
          <p:nvSpPr>
            <p:cNvPr id="14" name="TextBox 14"/>
            <p:cNvSpPr txBox="1"/>
            <p:nvPr/>
          </p:nvSpPr>
          <p:spPr>
            <a:xfrm>
              <a:off x="778584" y="5747502"/>
              <a:ext cx="3843877" cy="976645"/>
            </a:xfrm>
            <a:prstGeom prst="rect">
              <a:avLst/>
            </a:prstGeom>
          </p:spPr>
          <p:txBody>
            <a:bodyPr lIns="0" tIns="0" rIns="0" bIns="0" rtlCol="0" anchor="t">
              <a:spAutoFit/>
            </a:bodyPr>
            <a:lstStyle/>
            <a:p>
              <a:pPr marL="0" lvl="0" indent="0" algn="ctr">
                <a:lnSpc>
                  <a:spcPts val="3012"/>
                </a:lnSpc>
                <a:spcBef>
                  <a:spcPct val="0"/>
                </a:spcBef>
              </a:pPr>
              <a:r>
                <a:rPr lang="en-US" sz="2151">
                  <a:solidFill>
                    <a:srgbClr val="4B4439"/>
                  </a:solidFill>
                  <a:latin typeface="Balsamiq Sans"/>
                </a:rPr>
                <a:t>Elaborate on what you want to discuss. </a:t>
              </a:r>
            </a:p>
          </p:txBody>
        </p:sp>
      </p:grpSp>
      <p:grpSp>
        <p:nvGrpSpPr>
          <p:cNvPr id="15" name="Group 15"/>
          <p:cNvGrpSpPr/>
          <p:nvPr/>
        </p:nvGrpSpPr>
        <p:grpSpPr>
          <a:xfrm>
            <a:off x="13874829" y="3920233"/>
            <a:ext cx="4050784" cy="5255787"/>
            <a:chOff x="0" y="0"/>
            <a:chExt cx="5401045" cy="7007716"/>
          </a:xfrm>
        </p:grpSpPr>
        <p:sp>
          <p:nvSpPr>
            <p:cNvPr id="16" name="Freeform 16"/>
            <p:cNvSpPr/>
            <p:nvPr/>
          </p:nvSpPr>
          <p:spPr>
            <a:xfrm>
              <a:off x="0" y="0"/>
              <a:ext cx="5401045" cy="5455601"/>
            </a:xfrm>
            <a:custGeom>
              <a:avLst/>
              <a:gdLst/>
              <a:ahLst/>
              <a:cxnLst/>
              <a:rect l="l" t="t" r="r" b="b"/>
              <a:pathLst>
                <a:path w="5401045" h="5455601">
                  <a:moveTo>
                    <a:pt x="0" y="0"/>
                  </a:moveTo>
                  <a:lnTo>
                    <a:pt x="5401045" y="0"/>
                  </a:lnTo>
                  <a:lnTo>
                    <a:pt x="5401045" y="5455601"/>
                  </a:lnTo>
                  <a:lnTo>
                    <a:pt x="0" y="5455601"/>
                  </a:lnTo>
                  <a:lnTo>
                    <a:pt x="0" y="0"/>
                  </a:lnTo>
                  <a:close/>
                </a:path>
              </a:pathLst>
            </a:custGeom>
            <a:blipFill>
              <a:blip r:embed="rId3"/>
              <a:stretch>
                <a:fillRect/>
              </a:stretch>
            </a:blipFill>
          </p:spPr>
        </p:sp>
        <p:sp>
          <p:nvSpPr>
            <p:cNvPr id="17" name="Freeform 17"/>
            <p:cNvSpPr/>
            <p:nvPr/>
          </p:nvSpPr>
          <p:spPr>
            <a:xfrm>
              <a:off x="1394602" y="1116916"/>
              <a:ext cx="3280653" cy="3940724"/>
            </a:xfrm>
            <a:custGeom>
              <a:avLst/>
              <a:gdLst/>
              <a:ahLst/>
              <a:cxnLst/>
              <a:rect l="l" t="t" r="r" b="b"/>
              <a:pathLst>
                <a:path w="3280653" h="3940724">
                  <a:moveTo>
                    <a:pt x="0" y="0"/>
                  </a:moveTo>
                  <a:lnTo>
                    <a:pt x="3280653" y="0"/>
                  </a:lnTo>
                  <a:lnTo>
                    <a:pt x="3280653" y="3940724"/>
                  </a:lnTo>
                  <a:lnTo>
                    <a:pt x="0" y="3940724"/>
                  </a:lnTo>
                  <a:lnTo>
                    <a:pt x="0" y="0"/>
                  </a:lnTo>
                  <a:close/>
                </a:path>
              </a:pathLst>
            </a:custGeom>
            <a:blipFill>
              <a:blip r:embed="rId6"/>
              <a:stretch>
                <a:fillRect/>
              </a:stretch>
            </a:blipFill>
          </p:spPr>
        </p:sp>
        <p:sp>
          <p:nvSpPr>
            <p:cNvPr id="18" name="TextBox 18"/>
            <p:cNvSpPr txBox="1"/>
            <p:nvPr/>
          </p:nvSpPr>
          <p:spPr>
            <a:xfrm>
              <a:off x="725790" y="5197594"/>
              <a:ext cx="3735622" cy="586367"/>
            </a:xfrm>
            <a:prstGeom prst="rect">
              <a:avLst/>
            </a:prstGeom>
          </p:spPr>
          <p:txBody>
            <a:bodyPr lIns="0" tIns="0" rIns="0" bIns="0" rtlCol="0" anchor="t">
              <a:spAutoFit/>
            </a:bodyPr>
            <a:lstStyle/>
            <a:p>
              <a:pPr marL="0" lvl="0" indent="0" algn="ctr">
                <a:lnSpc>
                  <a:spcPts val="3442"/>
                </a:lnSpc>
                <a:spcBef>
                  <a:spcPct val="0"/>
                </a:spcBef>
              </a:pPr>
              <a:r>
                <a:rPr lang="en-US" sz="2868">
                  <a:solidFill>
                    <a:srgbClr val="4B4439"/>
                  </a:solidFill>
                  <a:latin typeface="Balsamiq Sans Bold"/>
                </a:rPr>
                <a:t>Grains</a:t>
              </a:r>
            </a:p>
          </p:txBody>
        </p:sp>
        <p:sp>
          <p:nvSpPr>
            <p:cNvPr id="19" name="TextBox 19"/>
            <p:cNvSpPr txBox="1"/>
            <p:nvPr/>
          </p:nvSpPr>
          <p:spPr>
            <a:xfrm>
              <a:off x="725790" y="6031071"/>
              <a:ext cx="3949465" cy="976645"/>
            </a:xfrm>
            <a:prstGeom prst="rect">
              <a:avLst/>
            </a:prstGeom>
          </p:spPr>
          <p:txBody>
            <a:bodyPr lIns="0" tIns="0" rIns="0" bIns="0" rtlCol="0" anchor="t">
              <a:spAutoFit/>
            </a:bodyPr>
            <a:lstStyle/>
            <a:p>
              <a:pPr marL="0" lvl="0" indent="0" algn="ctr">
                <a:lnSpc>
                  <a:spcPts val="3012"/>
                </a:lnSpc>
                <a:spcBef>
                  <a:spcPct val="0"/>
                </a:spcBef>
              </a:pPr>
              <a:r>
                <a:rPr lang="en-US" sz="2151">
                  <a:solidFill>
                    <a:srgbClr val="4B4439"/>
                  </a:solidFill>
                  <a:latin typeface="Balsamiq Sans"/>
                </a:rPr>
                <a:t>Elaborate on what you want to discuss. </a:t>
              </a:r>
            </a:p>
          </p:txBody>
        </p:sp>
      </p:grpSp>
      <p:grpSp>
        <p:nvGrpSpPr>
          <p:cNvPr id="20" name="Group 20"/>
          <p:cNvGrpSpPr/>
          <p:nvPr/>
        </p:nvGrpSpPr>
        <p:grpSpPr>
          <a:xfrm>
            <a:off x="11979712" y="269410"/>
            <a:ext cx="4050784" cy="5201589"/>
            <a:chOff x="0" y="0"/>
            <a:chExt cx="5401045" cy="6935452"/>
          </a:xfrm>
        </p:grpSpPr>
        <p:sp>
          <p:nvSpPr>
            <p:cNvPr id="21" name="Freeform 21"/>
            <p:cNvSpPr/>
            <p:nvPr/>
          </p:nvSpPr>
          <p:spPr>
            <a:xfrm>
              <a:off x="0" y="0"/>
              <a:ext cx="5401045" cy="5455601"/>
            </a:xfrm>
            <a:custGeom>
              <a:avLst/>
              <a:gdLst/>
              <a:ahLst/>
              <a:cxnLst/>
              <a:rect l="l" t="t" r="r" b="b"/>
              <a:pathLst>
                <a:path w="5401045" h="5455601">
                  <a:moveTo>
                    <a:pt x="0" y="0"/>
                  </a:moveTo>
                  <a:lnTo>
                    <a:pt x="5401045" y="0"/>
                  </a:lnTo>
                  <a:lnTo>
                    <a:pt x="5401045" y="5455601"/>
                  </a:lnTo>
                  <a:lnTo>
                    <a:pt x="0" y="5455601"/>
                  </a:lnTo>
                  <a:lnTo>
                    <a:pt x="0" y="0"/>
                  </a:lnTo>
                  <a:close/>
                </a:path>
              </a:pathLst>
            </a:custGeom>
            <a:blipFill>
              <a:blip r:embed="rId3"/>
              <a:stretch>
                <a:fillRect/>
              </a:stretch>
            </a:blipFill>
          </p:spPr>
        </p:sp>
        <p:sp>
          <p:nvSpPr>
            <p:cNvPr id="22" name="Freeform 22"/>
            <p:cNvSpPr/>
            <p:nvPr/>
          </p:nvSpPr>
          <p:spPr>
            <a:xfrm>
              <a:off x="928332" y="1468844"/>
              <a:ext cx="3742621" cy="3092341"/>
            </a:xfrm>
            <a:custGeom>
              <a:avLst/>
              <a:gdLst/>
              <a:ahLst/>
              <a:cxnLst/>
              <a:rect l="l" t="t" r="r" b="b"/>
              <a:pathLst>
                <a:path w="3742621" h="3092341">
                  <a:moveTo>
                    <a:pt x="0" y="0"/>
                  </a:moveTo>
                  <a:lnTo>
                    <a:pt x="3742621" y="0"/>
                  </a:lnTo>
                  <a:lnTo>
                    <a:pt x="3742621" y="3092341"/>
                  </a:lnTo>
                  <a:lnTo>
                    <a:pt x="0" y="3092341"/>
                  </a:lnTo>
                  <a:lnTo>
                    <a:pt x="0" y="0"/>
                  </a:lnTo>
                  <a:close/>
                </a:path>
              </a:pathLst>
            </a:custGeom>
            <a:blipFill>
              <a:blip r:embed="rId7"/>
              <a:stretch>
                <a:fillRect/>
              </a:stretch>
            </a:blipFill>
          </p:spPr>
        </p:sp>
        <p:sp>
          <p:nvSpPr>
            <p:cNvPr id="23" name="TextBox 23"/>
            <p:cNvSpPr txBox="1"/>
            <p:nvPr/>
          </p:nvSpPr>
          <p:spPr>
            <a:xfrm>
              <a:off x="898909" y="5125331"/>
              <a:ext cx="3973266" cy="586367"/>
            </a:xfrm>
            <a:prstGeom prst="rect">
              <a:avLst/>
            </a:prstGeom>
          </p:spPr>
          <p:txBody>
            <a:bodyPr lIns="0" tIns="0" rIns="0" bIns="0" rtlCol="0" anchor="t">
              <a:spAutoFit/>
            </a:bodyPr>
            <a:lstStyle/>
            <a:p>
              <a:pPr marL="0" lvl="0" indent="0" algn="ctr">
                <a:lnSpc>
                  <a:spcPts val="3442"/>
                </a:lnSpc>
                <a:spcBef>
                  <a:spcPct val="0"/>
                </a:spcBef>
              </a:pPr>
              <a:r>
                <a:rPr lang="en-US" sz="2868">
                  <a:solidFill>
                    <a:srgbClr val="4B4439"/>
                  </a:solidFill>
                  <a:latin typeface="Balsamiq Sans Bold"/>
                </a:rPr>
                <a:t>Proteins</a:t>
              </a:r>
            </a:p>
          </p:txBody>
        </p:sp>
        <p:sp>
          <p:nvSpPr>
            <p:cNvPr id="24" name="TextBox 24"/>
            <p:cNvSpPr txBox="1"/>
            <p:nvPr/>
          </p:nvSpPr>
          <p:spPr>
            <a:xfrm>
              <a:off x="898909" y="5958807"/>
              <a:ext cx="3973266" cy="976645"/>
            </a:xfrm>
            <a:prstGeom prst="rect">
              <a:avLst/>
            </a:prstGeom>
          </p:spPr>
          <p:txBody>
            <a:bodyPr lIns="0" tIns="0" rIns="0" bIns="0" rtlCol="0" anchor="t">
              <a:spAutoFit/>
            </a:bodyPr>
            <a:lstStyle/>
            <a:p>
              <a:pPr marL="0" lvl="0" indent="0" algn="ctr">
                <a:lnSpc>
                  <a:spcPts val="3012"/>
                </a:lnSpc>
                <a:spcBef>
                  <a:spcPct val="0"/>
                </a:spcBef>
              </a:pPr>
              <a:r>
                <a:rPr lang="en-US" sz="2151">
                  <a:solidFill>
                    <a:srgbClr val="4B4439"/>
                  </a:solidFill>
                  <a:latin typeface="Balsamiq Sans"/>
                </a:rPr>
                <a:t>Elaborate on what you want to discuss. </a:t>
              </a:r>
            </a:p>
          </p:txBody>
        </p:sp>
      </p:grpSp>
      <p:grpSp>
        <p:nvGrpSpPr>
          <p:cNvPr id="25" name="Group 25"/>
          <p:cNvGrpSpPr/>
          <p:nvPr/>
        </p:nvGrpSpPr>
        <p:grpSpPr>
          <a:xfrm>
            <a:off x="7487490" y="269410"/>
            <a:ext cx="4050784" cy="5094251"/>
            <a:chOff x="0" y="0"/>
            <a:chExt cx="5401045" cy="6792335"/>
          </a:xfrm>
        </p:grpSpPr>
        <p:sp>
          <p:nvSpPr>
            <p:cNvPr id="26" name="TextBox 26"/>
            <p:cNvSpPr txBox="1"/>
            <p:nvPr/>
          </p:nvSpPr>
          <p:spPr>
            <a:xfrm>
              <a:off x="778584" y="4982214"/>
              <a:ext cx="3843877" cy="590162"/>
            </a:xfrm>
            <a:prstGeom prst="rect">
              <a:avLst/>
            </a:prstGeom>
          </p:spPr>
          <p:txBody>
            <a:bodyPr lIns="0" tIns="0" rIns="0" bIns="0" rtlCol="0" anchor="t">
              <a:spAutoFit/>
            </a:bodyPr>
            <a:lstStyle/>
            <a:p>
              <a:pPr marL="0" lvl="0" indent="0" algn="ctr">
                <a:lnSpc>
                  <a:spcPts val="3442"/>
                </a:lnSpc>
                <a:spcBef>
                  <a:spcPct val="0"/>
                </a:spcBef>
              </a:pPr>
              <a:r>
                <a:rPr lang="en-US" sz="2868">
                  <a:solidFill>
                    <a:srgbClr val="4B4439"/>
                  </a:solidFill>
                  <a:latin typeface="Balsamiq Sans Bold"/>
                </a:rPr>
                <a:t>Dairies</a:t>
              </a:r>
            </a:p>
          </p:txBody>
        </p:sp>
        <p:sp>
          <p:nvSpPr>
            <p:cNvPr id="27" name="TextBox 27"/>
            <p:cNvSpPr txBox="1"/>
            <p:nvPr/>
          </p:nvSpPr>
          <p:spPr>
            <a:xfrm>
              <a:off x="778584" y="5815690"/>
              <a:ext cx="3843877" cy="976645"/>
            </a:xfrm>
            <a:prstGeom prst="rect">
              <a:avLst/>
            </a:prstGeom>
          </p:spPr>
          <p:txBody>
            <a:bodyPr lIns="0" tIns="0" rIns="0" bIns="0" rtlCol="0" anchor="t">
              <a:spAutoFit/>
            </a:bodyPr>
            <a:lstStyle/>
            <a:p>
              <a:pPr marL="0" lvl="0" indent="0" algn="ctr">
                <a:lnSpc>
                  <a:spcPts val="3012"/>
                </a:lnSpc>
                <a:spcBef>
                  <a:spcPct val="0"/>
                </a:spcBef>
              </a:pPr>
              <a:r>
                <a:rPr lang="en-US" sz="2151">
                  <a:solidFill>
                    <a:srgbClr val="4B4439"/>
                  </a:solidFill>
                  <a:latin typeface="Balsamiq Sans"/>
                </a:rPr>
                <a:t>Elaborate on what you want to discuss. </a:t>
              </a:r>
            </a:p>
          </p:txBody>
        </p:sp>
        <p:sp>
          <p:nvSpPr>
            <p:cNvPr id="28" name="Freeform 28"/>
            <p:cNvSpPr/>
            <p:nvPr/>
          </p:nvSpPr>
          <p:spPr>
            <a:xfrm>
              <a:off x="0" y="0"/>
              <a:ext cx="5401045" cy="5455601"/>
            </a:xfrm>
            <a:custGeom>
              <a:avLst/>
              <a:gdLst/>
              <a:ahLst/>
              <a:cxnLst/>
              <a:rect l="l" t="t" r="r" b="b"/>
              <a:pathLst>
                <a:path w="5401045" h="5455601">
                  <a:moveTo>
                    <a:pt x="0" y="0"/>
                  </a:moveTo>
                  <a:lnTo>
                    <a:pt x="5401045" y="0"/>
                  </a:lnTo>
                  <a:lnTo>
                    <a:pt x="5401045" y="5455601"/>
                  </a:lnTo>
                  <a:lnTo>
                    <a:pt x="0" y="5455601"/>
                  </a:lnTo>
                  <a:lnTo>
                    <a:pt x="0" y="0"/>
                  </a:lnTo>
                  <a:close/>
                </a:path>
              </a:pathLst>
            </a:custGeom>
            <a:blipFill>
              <a:blip r:embed="rId3"/>
              <a:stretch>
                <a:fillRect/>
              </a:stretch>
            </a:blipFill>
          </p:spPr>
        </p:sp>
        <p:sp>
          <p:nvSpPr>
            <p:cNvPr id="29" name="Freeform 29"/>
            <p:cNvSpPr/>
            <p:nvPr/>
          </p:nvSpPr>
          <p:spPr>
            <a:xfrm>
              <a:off x="1062316" y="1645404"/>
              <a:ext cx="3276413" cy="2772664"/>
            </a:xfrm>
            <a:custGeom>
              <a:avLst/>
              <a:gdLst/>
              <a:ahLst/>
              <a:cxnLst/>
              <a:rect l="l" t="t" r="r" b="b"/>
              <a:pathLst>
                <a:path w="3276413" h="2772664">
                  <a:moveTo>
                    <a:pt x="0" y="0"/>
                  </a:moveTo>
                  <a:lnTo>
                    <a:pt x="3276413" y="0"/>
                  </a:lnTo>
                  <a:lnTo>
                    <a:pt x="3276413" y="2772664"/>
                  </a:lnTo>
                  <a:lnTo>
                    <a:pt x="0" y="2772664"/>
                  </a:lnTo>
                  <a:lnTo>
                    <a:pt x="0" y="0"/>
                  </a:lnTo>
                  <a:close/>
                </a:path>
              </a:pathLst>
            </a:custGeom>
            <a:blipFill>
              <a:blip r:embed="rId8"/>
              <a:stretch>
                <a:fillRect/>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002131"/>
            <a:ext cx="16230600" cy="1780416"/>
            <a:chOff x="0" y="0"/>
            <a:chExt cx="5920967" cy="649501"/>
          </a:xfrm>
        </p:grpSpPr>
        <p:sp>
          <p:nvSpPr>
            <p:cNvPr id="3" name="Freeform 3"/>
            <p:cNvSpPr/>
            <p:nvPr/>
          </p:nvSpPr>
          <p:spPr>
            <a:xfrm>
              <a:off x="0" y="0"/>
              <a:ext cx="5920967" cy="649500"/>
            </a:xfrm>
            <a:custGeom>
              <a:avLst/>
              <a:gdLst/>
              <a:ahLst/>
              <a:cxnLst/>
              <a:rect l="l" t="t" r="r" b="b"/>
              <a:pathLst>
                <a:path w="5920967" h="649500">
                  <a:moveTo>
                    <a:pt x="0" y="0"/>
                  </a:moveTo>
                  <a:lnTo>
                    <a:pt x="5920967" y="0"/>
                  </a:lnTo>
                  <a:lnTo>
                    <a:pt x="5920967" y="649500"/>
                  </a:lnTo>
                  <a:lnTo>
                    <a:pt x="0" y="649500"/>
                  </a:lnTo>
                  <a:close/>
                </a:path>
              </a:pathLst>
            </a:custGeom>
            <a:solidFill>
              <a:srgbClr val="C9C2AF">
                <a:alpha val="83922"/>
              </a:srgbClr>
            </a:solidFill>
          </p:spPr>
        </p:sp>
      </p:grpSp>
      <p:sp>
        <p:nvSpPr>
          <p:cNvPr id="4" name="TextBox 4"/>
          <p:cNvSpPr txBox="1"/>
          <p:nvPr/>
        </p:nvSpPr>
        <p:spPr>
          <a:xfrm>
            <a:off x="1345608" y="2339889"/>
            <a:ext cx="11552552" cy="962025"/>
          </a:xfrm>
          <a:prstGeom prst="rect">
            <a:avLst/>
          </a:prstGeom>
        </p:spPr>
        <p:txBody>
          <a:bodyPr lIns="0" tIns="0" rIns="0" bIns="0" rtlCol="0" anchor="t">
            <a:spAutoFit/>
          </a:bodyPr>
          <a:lstStyle/>
          <a:p>
            <a:pPr algn="just">
              <a:lnSpc>
                <a:spcPts val="7830"/>
              </a:lnSpc>
            </a:pPr>
            <a:r>
              <a:rPr lang="en-US" sz="5400" spc="480">
                <a:solidFill>
                  <a:srgbClr val="2D2119"/>
                </a:solidFill>
                <a:latin typeface="Raleway 1 Bold"/>
              </a:rPr>
              <a:t>CALORIES PER GRAM</a:t>
            </a:r>
          </a:p>
        </p:txBody>
      </p:sp>
      <p:pic>
        <p:nvPicPr>
          <p:cNvPr id="5" name="Picture 5" descr="A pink box with black text&#10;&#10;Description automatically generated">
            <a:extLst>
              <a:ext uri="{FF2B5EF4-FFF2-40B4-BE49-F238E27FC236}">
                <a16:creationId xmlns:a16="http://schemas.microsoft.com/office/drawing/2014/main" id="{AFC4D1EA-5E10-3138-7FBC-3778D7FDAED0}"/>
              </a:ext>
            </a:extLst>
          </p:cNvPr>
          <p:cNvPicPr>
            <a:picLocks noChangeAspect="1"/>
          </p:cNvPicPr>
          <p:nvPr/>
        </p:nvPicPr>
        <p:blipFill>
          <a:blip r:embed="rId2"/>
          <a:stretch>
            <a:fillRect/>
          </a:stretch>
        </p:blipFill>
        <p:spPr>
          <a:xfrm>
            <a:off x="1031631" y="4243609"/>
            <a:ext cx="8384930" cy="4041820"/>
          </a:xfrm>
          <a:prstGeom prst="rect">
            <a:avLst/>
          </a:prstGeom>
        </p:spPr>
      </p:pic>
      <p:pic>
        <p:nvPicPr>
          <p:cNvPr id="6" name="Picture 6" descr="A group of symbols of food&#10;&#10;Description automatically generated">
            <a:extLst>
              <a:ext uri="{FF2B5EF4-FFF2-40B4-BE49-F238E27FC236}">
                <a16:creationId xmlns:a16="http://schemas.microsoft.com/office/drawing/2014/main" id="{77AC6431-86F0-70A8-1018-0063F8D834F7}"/>
              </a:ext>
            </a:extLst>
          </p:cNvPr>
          <p:cNvPicPr>
            <a:picLocks noChangeAspect="1"/>
          </p:cNvPicPr>
          <p:nvPr/>
        </p:nvPicPr>
        <p:blipFill>
          <a:blip r:embed="rId3"/>
          <a:stretch>
            <a:fillRect/>
          </a:stretch>
        </p:blipFill>
        <p:spPr>
          <a:xfrm>
            <a:off x="9633439" y="4247904"/>
            <a:ext cx="7549661" cy="40039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3353" y="2075941"/>
            <a:ext cx="4961531" cy="7410959"/>
            <a:chOff x="0" y="0"/>
            <a:chExt cx="6615375" cy="9881279"/>
          </a:xfrm>
        </p:grpSpPr>
        <p:pic>
          <p:nvPicPr>
            <p:cNvPr id="3" name="Picture 3"/>
            <p:cNvPicPr>
              <a:picLocks noChangeAspect="1"/>
            </p:cNvPicPr>
            <p:nvPr/>
          </p:nvPicPr>
          <p:blipFill>
            <a:blip r:embed="rId2"/>
            <a:srcRect l="1847" r="1847"/>
            <a:stretch>
              <a:fillRect/>
            </a:stretch>
          </p:blipFill>
          <p:spPr>
            <a:xfrm>
              <a:off x="0" y="0"/>
              <a:ext cx="6615375" cy="9881279"/>
            </a:xfrm>
            <a:prstGeom prst="rect">
              <a:avLst/>
            </a:prstGeom>
          </p:spPr>
        </p:pic>
      </p:grpSp>
      <p:grpSp>
        <p:nvGrpSpPr>
          <p:cNvPr id="4" name="Group 4"/>
          <p:cNvGrpSpPr/>
          <p:nvPr/>
        </p:nvGrpSpPr>
        <p:grpSpPr>
          <a:xfrm>
            <a:off x="13373446" y="519182"/>
            <a:ext cx="4274052" cy="8843893"/>
            <a:chOff x="0" y="0"/>
            <a:chExt cx="5698736" cy="11791857"/>
          </a:xfrm>
        </p:grpSpPr>
        <p:pic>
          <p:nvPicPr>
            <p:cNvPr id="5" name="Picture 5"/>
            <p:cNvPicPr>
              <a:picLocks noChangeAspect="1"/>
            </p:cNvPicPr>
            <p:nvPr/>
          </p:nvPicPr>
          <p:blipFill>
            <a:blip r:embed="rId3"/>
            <a:srcRect l="25836" r="25836"/>
            <a:stretch>
              <a:fillRect/>
            </a:stretch>
          </p:blipFill>
          <p:spPr>
            <a:xfrm>
              <a:off x="0" y="0"/>
              <a:ext cx="5698736" cy="11791857"/>
            </a:xfrm>
            <a:prstGeom prst="rect">
              <a:avLst/>
            </a:prstGeom>
          </p:spPr>
        </p:pic>
      </p:grpSp>
      <p:grpSp>
        <p:nvGrpSpPr>
          <p:cNvPr id="6" name="Group 6"/>
          <p:cNvGrpSpPr/>
          <p:nvPr/>
        </p:nvGrpSpPr>
        <p:grpSpPr>
          <a:xfrm>
            <a:off x="5917518" y="4326316"/>
            <a:ext cx="3411701" cy="5103434"/>
            <a:chOff x="0" y="0"/>
            <a:chExt cx="4548934" cy="6804579"/>
          </a:xfrm>
        </p:grpSpPr>
        <p:pic>
          <p:nvPicPr>
            <p:cNvPr id="7" name="Picture 7"/>
            <p:cNvPicPr>
              <a:picLocks noChangeAspect="1"/>
            </p:cNvPicPr>
            <p:nvPr/>
          </p:nvPicPr>
          <p:blipFill>
            <a:blip r:embed="rId4"/>
            <a:srcRect l="16574" r="16574"/>
            <a:stretch>
              <a:fillRect/>
            </a:stretch>
          </p:blipFill>
          <p:spPr>
            <a:xfrm>
              <a:off x="0" y="0"/>
              <a:ext cx="4548934" cy="6804579"/>
            </a:xfrm>
            <a:prstGeom prst="rect">
              <a:avLst/>
            </a:prstGeom>
          </p:spPr>
        </p:pic>
      </p:grpSp>
      <p:grpSp>
        <p:nvGrpSpPr>
          <p:cNvPr id="8" name="Group 8"/>
          <p:cNvGrpSpPr/>
          <p:nvPr/>
        </p:nvGrpSpPr>
        <p:grpSpPr>
          <a:xfrm>
            <a:off x="6167696" y="1028700"/>
            <a:ext cx="6695473" cy="2971142"/>
            <a:chOff x="0" y="0"/>
            <a:chExt cx="2442527" cy="1083881"/>
          </a:xfrm>
        </p:grpSpPr>
        <p:sp>
          <p:nvSpPr>
            <p:cNvPr id="9" name="Freeform 9"/>
            <p:cNvSpPr/>
            <p:nvPr/>
          </p:nvSpPr>
          <p:spPr>
            <a:xfrm>
              <a:off x="0" y="0"/>
              <a:ext cx="2442527" cy="1083880"/>
            </a:xfrm>
            <a:custGeom>
              <a:avLst/>
              <a:gdLst/>
              <a:ahLst/>
              <a:cxnLst/>
              <a:rect l="l" t="t" r="r" b="b"/>
              <a:pathLst>
                <a:path w="2442527" h="1083880">
                  <a:moveTo>
                    <a:pt x="0" y="0"/>
                  </a:moveTo>
                  <a:lnTo>
                    <a:pt x="2442527" y="0"/>
                  </a:lnTo>
                  <a:lnTo>
                    <a:pt x="2442527" y="1083880"/>
                  </a:lnTo>
                  <a:lnTo>
                    <a:pt x="0" y="1083880"/>
                  </a:lnTo>
                  <a:close/>
                </a:path>
              </a:pathLst>
            </a:custGeom>
            <a:solidFill>
              <a:srgbClr val="C9C2AF">
                <a:alpha val="83922"/>
              </a:srgbClr>
            </a:solidFill>
          </p:spPr>
        </p:sp>
      </p:grpSp>
      <p:sp>
        <p:nvSpPr>
          <p:cNvPr id="10" name="TextBox 10"/>
          <p:cNvSpPr txBox="1"/>
          <p:nvPr/>
        </p:nvSpPr>
        <p:spPr>
          <a:xfrm>
            <a:off x="6407103" y="1386073"/>
            <a:ext cx="6231083" cy="1952625"/>
          </a:xfrm>
          <a:prstGeom prst="rect">
            <a:avLst/>
          </a:prstGeom>
        </p:spPr>
        <p:txBody>
          <a:bodyPr lIns="0" tIns="0" rIns="0" bIns="0" rtlCol="0" anchor="t">
            <a:spAutoFit/>
          </a:bodyPr>
          <a:lstStyle/>
          <a:p>
            <a:pPr algn="ctr">
              <a:lnSpc>
                <a:spcPts val="7830"/>
              </a:lnSpc>
            </a:pPr>
            <a:r>
              <a:rPr lang="en-US" sz="5400" spc="480">
                <a:solidFill>
                  <a:srgbClr val="2D2119"/>
                </a:solidFill>
                <a:latin typeface="Raleway 2 Bold"/>
              </a:rPr>
              <a:t>FOOD LABEL CHALLENGE!</a:t>
            </a:r>
          </a:p>
        </p:txBody>
      </p:sp>
      <p:grpSp>
        <p:nvGrpSpPr>
          <p:cNvPr id="11" name="Group 11"/>
          <p:cNvGrpSpPr/>
          <p:nvPr/>
        </p:nvGrpSpPr>
        <p:grpSpPr>
          <a:xfrm>
            <a:off x="9561695" y="4383466"/>
            <a:ext cx="3411701" cy="5103434"/>
            <a:chOff x="0" y="0"/>
            <a:chExt cx="4548934" cy="6804579"/>
          </a:xfrm>
        </p:grpSpPr>
        <p:pic>
          <p:nvPicPr>
            <p:cNvPr id="12" name="Picture 12"/>
            <p:cNvPicPr>
              <a:picLocks noChangeAspect="1"/>
            </p:cNvPicPr>
            <p:nvPr/>
          </p:nvPicPr>
          <p:blipFill>
            <a:blip r:embed="rId5"/>
            <a:srcRect l="855" r="855"/>
            <a:stretch>
              <a:fillRect/>
            </a:stretch>
          </p:blipFill>
          <p:spPr>
            <a:xfrm>
              <a:off x="0" y="0"/>
              <a:ext cx="4548934" cy="6804579"/>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16347" y="3020566"/>
            <a:ext cx="6725570" cy="2667000"/>
          </a:xfrm>
          <a:prstGeom prst="rect">
            <a:avLst/>
          </a:prstGeom>
        </p:spPr>
        <p:txBody>
          <a:bodyPr lIns="0" tIns="0" rIns="0" bIns="0" rtlCol="0" anchor="t">
            <a:spAutoFit/>
          </a:bodyPr>
          <a:lstStyle/>
          <a:p>
            <a:pPr>
              <a:lnSpc>
                <a:spcPts val="4200"/>
              </a:lnSpc>
            </a:pPr>
            <a:r>
              <a:rPr lang="en-US" sz="3000" spc="162">
                <a:solidFill>
                  <a:srgbClr val="2D2119"/>
                </a:solidFill>
                <a:latin typeface="Arimo"/>
              </a:rPr>
              <a:t>Find ONE unhealthy or deceiving flaw with this food label.</a:t>
            </a:r>
          </a:p>
          <a:p>
            <a:pPr>
              <a:lnSpc>
                <a:spcPts val="4200"/>
              </a:lnSpc>
            </a:pPr>
            <a:r>
              <a:rPr lang="en-US" sz="3000" spc="162">
                <a:solidFill>
                  <a:srgbClr val="2D2119"/>
                </a:solidFill>
                <a:latin typeface="Arimo"/>
              </a:rPr>
              <a:t>​</a:t>
            </a:r>
          </a:p>
          <a:p>
            <a:pPr>
              <a:lnSpc>
                <a:spcPts val="4200"/>
              </a:lnSpc>
            </a:pPr>
            <a:r>
              <a:rPr lang="en-US" sz="3000" spc="162">
                <a:solidFill>
                  <a:srgbClr val="2D2119"/>
                </a:solidFill>
                <a:latin typeface="Arimo"/>
              </a:rPr>
              <a:t>Hint: There is more than one!​</a:t>
            </a:r>
          </a:p>
          <a:p>
            <a:pPr>
              <a:lnSpc>
                <a:spcPts val="4200"/>
              </a:lnSpc>
            </a:pPr>
            <a:endParaRPr lang="en-US" sz="3000" spc="162">
              <a:solidFill>
                <a:srgbClr val="2D2119"/>
              </a:solidFill>
              <a:latin typeface="Arimo"/>
            </a:endParaRPr>
          </a:p>
        </p:txBody>
      </p:sp>
      <p:sp>
        <p:nvSpPr>
          <p:cNvPr id="3" name="TextBox 3"/>
          <p:cNvSpPr txBox="1"/>
          <p:nvPr/>
        </p:nvSpPr>
        <p:spPr>
          <a:xfrm>
            <a:off x="1516347" y="1591412"/>
            <a:ext cx="8115300" cy="1106458"/>
          </a:xfrm>
          <a:prstGeom prst="rect">
            <a:avLst/>
          </a:prstGeom>
        </p:spPr>
        <p:txBody>
          <a:bodyPr lIns="0" tIns="0" rIns="0" bIns="0" rtlCol="0" anchor="t">
            <a:spAutoFit/>
          </a:bodyPr>
          <a:lstStyle/>
          <a:p>
            <a:pPr>
              <a:lnSpc>
                <a:spcPts val="9063"/>
              </a:lnSpc>
            </a:pPr>
            <a:r>
              <a:rPr lang="en-US" sz="6250" spc="556">
                <a:solidFill>
                  <a:srgbClr val="2D2119"/>
                </a:solidFill>
                <a:latin typeface="Raleway 2 Bold"/>
              </a:rPr>
              <a:t>QUICK!</a:t>
            </a:r>
          </a:p>
        </p:txBody>
      </p:sp>
      <p:pic>
        <p:nvPicPr>
          <p:cNvPr id="4" name="Picture 4" descr="A close up of a box&#10;&#10;Description automatically generated">
            <a:extLst>
              <a:ext uri="{FF2B5EF4-FFF2-40B4-BE49-F238E27FC236}">
                <a16:creationId xmlns:a16="http://schemas.microsoft.com/office/drawing/2014/main" id="{3E42FE21-E77F-7DD6-40D8-2A96372262BA}"/>
              </a:ext>
            </a:extLst>
          </p:cNvPr>
          <p:cNvPicPr>
            <a:picLocks noChangeAspect="1"/>
          </p:cNvPicPr>
          <p:nvPr/>
        </p:nvPicPr>
        <p:blipFill>
          <a:blip r:embed="rId2"/>
          <a:stretch>
            <a:fillRect/>
          </a:stretch>
        </p:blipFill>
        <p:spPr>
          <a:xfrm>
            <a:off x="10112306" y="44510"/>
            <a:ext cx="7886699" cy="102471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45</Slides>
  <Notes>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CMED_NutritionSugar</dc:title>
  <cp:revision>79</cp:revision>
  <dcterms:created xsi:type="dcterms:W3CDTF">2006-08-16T00:00:00Z</dcterms:created>
  <dcterms:modified xsi:type="dcterms:W3CDTF">2023-08-01T00:38:15Z</dcterms:modified>
  <dc:identifier>DAFX8rYQOnI</dc:identifier>
</cp:coreProperties>
</file>